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24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2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20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0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24.xml"/>
  <Override ContentType="application/vnd.openxmlformats-officedocument.theme+xml" PartName="/ppt/theme/theme5.xml"/>
  <Override ContentType="application/vnd.openxmlformats-officedocument.theme+xml" PartName="/ppt/theme/theme7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23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4.xml"/>
  <Override ContentType="application/vnd.openxmlformats-officedocument.theme+xml" PartName="/ppt/theme/theme19.xml"/>
  <Override ContentType="application/vnd.openxmlformats-officedocument.theme+xml" PartName="/ppt/theme/theme22.xml"/>
  <Override ContentType="application/vnd.openxmlformats-officedocument.theme+xml" PartName="/ppt/theme/theme3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21.xml"/>
  <Override ContentType="application/vnd.openxmlformats-officedocument.theme+xml" PartName="/ppt/theme/theme2.xml"/>
  <Override ContentType="application/vnd.openxmlformats-officedocument.theme+xml" PartName="/ppt/theme/theme16.xml"/>
  <Override ContentType="application/vnd.openxmlformats-officedocument.theme+xml" PartName="/ppt/theme/theme25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52" r:id="rId5"/>
    <p:sldMasterId id="2147483654" r:id="rId6"/>
    <p:sldMasterId id="2147483657" r:id="rId7"/>
    <p:sldMasterId id="2147483659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</p:sldMasterIdLst>
  <p:notesMasterIdLst>
    <p:notesMasterId r:id="rId28"/>
  </p:notes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2" roundtripDataSignature="AMtx7mifvs/1jgOsB1XjBcY+09d6kBMV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12.xml"/><Relationship Id="rId20" Type="http://schemas.openxmlformats.org/officeDocument/2006/relationships/slideMaster" Target="slideMasters/slideMaster17.xml"/><Relationship Id="rId42" Type="http://customschemas.google.com/relationships/presentationmetadata" Target="metadata"/><Relationship Id="rId41" Type="http://schemas.openxmlformats.org/officeDocument/2006/relationships/slide" Target="slides/slide13.xml"/><Relationship Id="rId22" Type="http://schemas.openxmlformats.org/officeDocument/2006/relationships/slideMaster" Target="slideMasters/slideMaster19.xml"/><Relationship Id="rId21" Type="http://schemas.openxmlformats.org/officeDocument/2006/relationships/slideMaster" Target="slideMasters/slideMaster18.xml"/><Relationship Id="rId24" Type="http://schemas.openxmlformats.org/officeDocument/2006/relationships/slideMaster" Target="slideMasters/slideMaster21.xml"/><Relationship Id="rId23" Type="http://schemas.openxmlformats.org/officeDocument/2006/relationships/slideMaster" Target="slideMasters/slideMaster20.xml"/><Relationship Id="rId1" Type="http://schemas.openxmlformats.org/officeDocument/2006/relationships/theme" Target="theme/theme2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Master" Target="slideMasters/slideMaster23.xml"/><Relationship Id="rId25" Type="http://schemas.openxmlformats.org/officeDocument/2006/relationships/slideMaster" Target="slideMasters/slideMaster22.xml"/><Relationship Id="rId28" Type="http://schemas.openxmlformats.org/officeDocument/2006/relationships/notesMaster" Target="notesMasters/notesMaster1.xml"/><Relationship Id="rId27" Type="http://schemas.openxmlformats.org/officeDocument/2006/relationships/slideMaster" Target="slideMasters/slideMaster2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3.xml"/><Relationship Id="rId30" Type="http://schemas.openxmlformats.org/officeDocument/2006/relationships/slide" Target="slides/slide2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4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7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6.xml"/><Relationship Id="rId15" Type="http://schemas.openxmlformats.org/officeDocument/2006/relationships/slideMaster" Target="slideMasters/slideMaster12.xml"/><Relationship Id="rId37" Type="http://schemas.openxmlformats.org/officeDocument/2006/relationships/slide" Target="slides/slide9.xml"/><Relationship Id="rId14" Type="http://schemas.openxmlformats.org/officeDocument/2006/relationships/slideMaster" Target="slideMasters/slideMaster11.xml"/><Relationship Id="rId36" Type="http://schemas.openxmlformats.org/officeDocument/2006/relationships/slide" Target="slides/slide8.xml"/><Relationship Id="rId17" Type="http://schemas.openxmlformats.org/officeDocument/2006/relationships/slideMaster" Target="slideMasters/slideMaster14.xml"/><Relationship Id="rId39" Type="http://schemas.openxmlformats.org/officeDocument/2006/relationships/slide" Target="slides/slide11.xml"/><Relationship Id="rId16" Type="http://schemas.openxmlformats.org/officeDocument/2006/relationships/slideMaster" Target="slideMasters/slideMaster13.xml"/><Relationship Id="rId38" Type="http://schemas.openxmlformats.org/officeDocument/2006/relationships/slide" Target="slides/slide10.xml"/><Relationship Id="rId19" Type="http://schemas.openxmlformats.org/officeDocument/2006/relationships/slideMaster" Target="slideMasters/slideMaster16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4" name="Google Shape;4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3" name="Google Shape;47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9" name="Google Shape;47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5" name="Google Shape;49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2" name="Google Shape;4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support important?</a:t>
            </a:r>
            <a:endParaRPr/>
          </a:p>
        </p:txBody>
      </p:sp>
      <p:sp>
        <p:nvSpPr>
          <p:cNvPr id="413" name="Google Shape;41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0" name="Google Shape;4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support important?</a:t>
            </a:r>
            <a:endParaRPr/>
          </a:p>
        </p:txBody>
      </p:sp>
      <p:sp>
        <p:nvSpPr>
          <p:cNvPr id="421" name="Google Shape;42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7" name="Google Shape;4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support important?</a:t>
            </a:r>
            <a:endParaRPr/>
          </a:p>
        </p:txBody>
      </p:sp>
      <p:sp>
        <p:nvSpPr>
          <p:cNvPr id="428" name="Google Shape;42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5" name="Google Shape;4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support important?</a:t>
            </a:r>
            <a:endParaRPr/>
          </a:p>
        </p:txBody>
      </p:sp>
      <p:sp>
        <p:nvSpPr>
          <p:cNvPr id="436" name="Google Shape;43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3" name="Google Shape;4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support important?</a:t>
            </a:r>
            <a:endParaRPr/>
          </a:p>
        </p:txBody>
      </p:sp>
      <p:sp>
        <p:nvSpPr>
          <p:cNvPr id="444" name="Google Shape;44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/>
        </p:nvSpPr>
        <p:spPr>
          <a:xfrm>
            <a:off x="1371600" y="4873625"/>
            <a:ext cx="64008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Presented 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5"/>
          <p:cNvSpPr txBox="1"/>
          <p:nvPr/>
        </p:nvSpPr>
        <p:spPr>
          <a:xfrm>
            <a:off x="1371600" y="4114800"/>
            <a:ext cx="64008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Training Event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" type="subTitle"/>
          </p:nvPr>
        </p:nvSpPr>
        <p:spPr>
          <a:xfrm>
            <a:off x="1371600" y="518160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5"/>
          <p:cNvSpPr txBox="1"/>
          <p:nvPr>
            <p:ph idx="2" type="body"/>
          </p:nvPr>
        </p:nvSpPr>
        <p:spPr>
          <a:xfrm>
            <a:off x="1371600" y="4422775"/>
            <a:ext cx="6400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ph type="title"/>
          </p:nvPr>
        </p:nvSpPr>
        <p:spPr>
          <a:xfrm>
            <a:off x="304800" y="3048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3" name="Google Shape;133;p29"/>
          <p:cNvSpPr txBox="1"/>
          <p:nvPr>
            <p:ph idx="1" type="body"/>
          </p:nvPr>
        </p:nvSpPr>
        <p:spPr>
          <a:xfrm>
            <a:off x="304800" y="14478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type="title"/>
          </p:nvPr>
        </p:nvSpPr>
        <p:spPr>
          <a:xfrm>
            <a:off x="304800" y="304800"/>
            <a:ext cx="8470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1" name="Google Shape;151;p31"/>
          <p:cNvSpPr txBox="1"/>
          <p:nvPr>
            <p:ph idx="1" type="body"/>
          </p:nvPr>
        </p:nvSpPr>
        <p:spPr>
          <a:xfrm>
            <a:off x="304800" y="1447800"/>
            <a:ext cx="8458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457200" y="457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/>
        </p:nvSpPr>
        <p:spPr>
          <a:xfrm>
            <a:off x="1371600" y="4873625"/>
            <a:ext cx="64008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Presented 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5"/>
          <p:cNvSpPr txBox="1"/>
          <p:nvPr/>
        </p:nvSpPr>
        <p:spPr>
          <a:xfrm>
            <a:off x="1371600" y="4114800"/>
            <a:ext cx="64008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Training Event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1" name="Google Shape;181;p35"/>
          <p:cNvSpPr txBox="1"/>
          <p:nvPr>
            <p:ph idx="1" type="subTitle"/>
          </p:nvPr>
        </p:nvSpPr>
        <p:spPr>
          <a:xfrm>
            <a:off x="1371600" y="518160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5"/>
          <p:cNvSpPr txBox="1"/>
          <p:nvPr>
            <p:ph idx="2" type="body"/>
          </p:nvPr>
        </p:nvSpPr>
        <p:spPr>
          <a:xfrm>
            <a:off x="1371600" y="4422775"/>
            <a:ext cx="6400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>
            <p:ph type="title"/>
          </p:nvPr>
        </p:nvSpPr>
        <p:spPr>
          <a:xfrm>
            <a:off x="304800" y="4572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304800" y="1600200"/>
            <a:ext cx="8382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82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57200" lvl="2" marL="1371600" marR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31800" lvl="3" marL="18288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31800" lvl="4" marL="22860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>
            <p:ph type="title"/>
          </p:nvPr>
        </p:nvSpPr>
        <p:spPr>
          <a:xfrm>
            <a:off x="5334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1" name="Google Shape;211;p39"/>
          <p:cNvSpPr txBox="1"/>
          <p:nvPr>
            <p:ph idx="1" type="body"/>
          </p:nvPr>
        </p:nvSpPr>
        <p:spPr>
          <a:xfrm>
            <a:off x="533400" y="1600200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/>
          <p:nvPr>
            <p:ph type="title"/>
          </p:nvPr>
        </p:nvSpPr>
        <p:spPr>
          <a:xfrm>
            <a:off x="304800" y="4572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1" name="Google Shape;221;p41"/>
          <p:cNvSpPr txBox="1"/>
          <p:nvPr>
            <p:ph idx="1" type="body"/>
          </p:nvPr>
        </p:nvSpPr>
        <p:spPr>
          <a:xfrm>
            <a:off x="304800" y="16002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"/>
          <p:cNvSpPr txBox="1"/>
          <p:nvPr>
            <p:ph type="title"/>
          </p:nvPr>
        </p:nvSpPr>
        <p:spPr>
          <a:xfrm>
            <a:off x="304800" y="3048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8" name="Google Shape;238;p43"/>
          <p:cNvSpPr txBox="1"/>
          <p:nvPr>
            <p:ph idx="1" type="body"/>
          </p:nvPr>
        </p:nvSpPr>
        <p:spPr>
          <a:xfrm>
            <a:off x="304800" y="14478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/>
          <p:nvPr>
            <p:ph type="title"/>
          </p:nvPr>
        </p:nvSpPr>
        <p:spPr>
          <a:xfrm>
            <a:off x="304800" y="3048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5" name="Google Shape;255;p45"/>
          <p:cNvSpPr txBox="1"/>
          <p:nvPr>
            <p:ph idx="1" type="body"/>
          </p:nvPr>
        </p:nvSpPr>
        <p:spPr>
          <a:xfrm>
            <a:off x="304800" y="1524000"/>
            <a:ext cx="8534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/>
          <p:nvPr>
            <p:ph type="title"/>
          </p:nvPr>
        </p:nvSpPr>
        <p:spPr>
          <a:xfrm>
            <a:off x="304800" y="304800"/>
            <a:ext cx="8470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2" name="Google Shape;272;p47"/>
          <p:cNvSpPr txBox="1"/>
          <p:nvPr>
            <p:ph idx="1" type="body"/>
          </p:nvPr>
        </p:nvSpPr>
        <p:spPr>
          <a:xfrm>
            <a:off x="304800" y="1447800"/>
            <a:ext cx="8458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/>
          <p:nvPr/>
        </p:nvSpPr>
        <p:spPr>
          <a:xfrm>
            <a:off x="228600" y="723900"/>
            <a:ext cx="228600" cy="544830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00">
                  <a:alpha val="54509"/>
                </a:srgbClr>
              </a:gs>
              <a:gs pos="100000">
                <a:srgbClr val="FFFF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1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1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1"/>
          <p:cNvSpPr txBox="1"/>
          <p:nvPr/>
        </p:nvSpPr>
        <p:spPr>
          <a:xfrm>
            <a:off x="381000" y="6119813"/>
            <a:ext cx="1828800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1"/>
          <p:cNvSpPr txBox="1"/>
          <p:nvPr/>
        </p:nvSpPr>
        <p:spPr>
          <a:xfrm>
            <a:off x="1752600" y="6073775"/>
            <a:ext cx="420688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1"/>
          <p:cNvSpPr txBox="1"/>
          <p:nvPr/>
        </p:nvSpPr>
        <p:spPr>
          <a:xfrm>
            <a:off x="2209800" y="6213475"/>
            <a:ext cx="3352800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Training Topic: Character Counts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CNH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1"/>
          <p:cNvSpPr txBox="1"/>
          <p:nvPr>
            <p:ph idx="1" type="body"/>
          </p:nvPr>
        </p:nvSpPr>
        <p:spPr>
          <a:xfrm>
            <a:off x="536028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 txBox="1"/>
          <p:nvPr>
            <p:ph idx="1" type="body"/>
          </p:nvPr>
        </p:nvSpPr>
        <p:spPr>
          <a:xfrm>
            <a:off x="457200" y="457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/>
          <p:nvPr/>
        </p:nvSpPr>
        <p:spPr>
          <a:xfrm>
            <a:off x="1371600" y="4873625"/>
            <a:ext cx="64008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Presented 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1"/>
          <p:cNvSpPr txBox="1"/>
          <p:nvPr/>
        </p:nvSpPr>
        <p:spPr>
          <a:xfrm>
            <a:off x="1371600" y="4114800"/>
            <a:ext cx="64008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Training Event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1" name="Google Shape;301;p51"/>
          <p:cNvSpPr txBox="1"/>
          <p:nvPr>
            <p:ph idx="1" type="subTitle"/>
          </p:nvPr>
        </p:nvSpPr>
        <p:spPr>
          <a:xfrm>
            <a:off x="1371600" y="518160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51"/>
          <p:cNvSpPr txBox="1"/>
          <p:nvPr>
            <p:ph idx="2" type="body"/>
          </p:nvPr>
        </p:nvSpPr>
        <p:spPr>
          <a:xfrm>
            <a:off x="1371600" y="4422775"/>
            <a:ext cx="6400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"/>
          <p:cNvSpPr txBox="1"/>
          <p:nvPr>
            <p:ph type="title"/>
          </p:nvPr>
        </p:nvSpPr>
        <p:spPr>
          <a:xfrm>
            <a:off x="304800" y="4572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9" name="Google Shape;319;p53"/>
          <p:cNvSpPr txBox="1"/>
          <p:nvPr>
            <p:ph idx="1" type="body"/>
          </p:nvPr>
        </p:nvSpPr>
        <p:spPr>
          <a:xfrm>
            <a:off x="304800" y="1600200"/>
            <a:ext cx="8382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82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57200" lvl="2" marL="1371600" marR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31800" lvl="3" marL="18288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31800" lvl="4" marL="22860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5"/>
          <p:cNvSpPr txBox="1"/>
          <p:nvPr>
            <p:ph type="title"/>
          </p:nvPr>
        </p:nvSpPr>
        <p:spPr>
          <a:xfrm>
            <a:off x="5334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1" name="Google Shape;331;p55"/>
          <p:cNvSpPr txBox="1"/>
          <p:nvPr>
            <p:ph idx="1" type="body"/>
          </p:nvPr>
        </p:nvSpPr>
        <p:spPr>
          <a:xfrm>
            <a:off x="533400" y="1600200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7"/>
          <p:cNvSpPr txBox="1"/>
          <p:nvPr>
            <p:ph type="title"/>
          </p:nvPr>
        </p:nvSpPr>
        <p:spPr>
          <a:xfrm>
            <a:off x="304800" y="4572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1" name="Google Shape;341;p57"/>
          <p:cNvSpPr txBox="1"/>
          <p:nvPr>
            <p:ph idx="1" type="body"/>
          </p:nvPr>
        </p:nvSpPr>
        <p:spPr>
          <a:xfrm>
            <a:off x="304800" y="16002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9"/>
          <p:cNvSpPr txBox="1"/>
          <p:nvPr>
            <p:ph type="title"/>
          </p:nvPr>
        </p:nvSpPr>
        <p:spPr>
          <a:xfrm>
            <a:off x="304800" y="3048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7" name="Google Shape;357;p59"/>
          <p:cNvSpPr txBox="1"/>
          <p:nvPr>
            <p:ph idx="1" type="body"/>
          </p:nvPr>
        </p:nvSpPr>
        <p:spPr>
          <a:xfrm>
            <a:off x="304800" y="14478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1"/>
          <p:cNvSpPr txBox="1"/>
          <p:nvPr>
            <p:ph type="title"/>
          </p:nvPr>
        </p:nvSpPr>
        <p:spPr>
          <a:xfrm>
            <a:off x="304800" y="53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3" name="Google Shape;373;p61"/>
          <p:cNvSpPr txBox="1"/>
          <p:nvPr>
            <p:ph idx="1" type="body"/>
          </p:nvPr>
        </p:nvSpPr>
        <p:spPr>
          <a:xfrm>
            <a:off x="304800" y="1524000"/>
            <a:ext cx="8534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3"/>
          <p:cNvSpPr txBox="1"/>
          <p:nvPr>
            <p:ph type="title"/>
          </p:nvPr>
        </p:nvSpPr>
        <p:spPr>
          <a:xfrm>
            <a:off x="304800" y="304800"/>
            <a:ext cx="8470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9" name="Google Shape;389;p63"/>
          <p:cNvSpPr txBox="1"/>
          <p:nvPr>
            <p:ph idx="1" type="body"/>
          </p:nvPr>
        </p:nvSpPr>
        <p:spPr>
          <a:xfrm>
            <a:off x="304800" y="1447800"/>
            <a:ext cx="8458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>
            <p:ph idx="1" type="body"/>
          </p:nvPr>
        </p:nvSpPr>
        <p:spPr>
          <a:xfrm>
            <a:off x="457200" y="457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228600" y="1447800"/>
            <a:ext cx="228600" cy="472440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00">
                  <a:alpha val="54509"/>
                </a:srgbClr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2"/>
          <p:cNvSpPr txBox="1"/>
          <p:nvPr/>
        </p:nvSpPr>
        <p:spPr>
          <a:xfrm>
            <a:off x="381000" y="6119813"/>
            <a:ext cx="1828800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2"/>
          <p:cNvSpPr txBox="1"/>
          <p:nvPr/>
        </p:nvSpPr>
        <p:spPr>
          <a:xfrm>
            <a:off x="1752600" y="6073775"/>
            <a:ext cx="420688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2"/>
          <p:cNvSpPr txBox="1"/>
          <p:nvPr/>
        </p:nvSpPr>
        <p:spPr>
          <a:xfrm>
            <a:off x="2209800" y="6213475"/>
            <a:ext cx="3352800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Training Topic: Character Counts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CNH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22"/>
          <p:cNvGrpSpPr/>
          <p:nvPr/>
        </p:nvGrpSpPr>
        <p:grpSpPr>
          <a:xfrm>
            <a:off x="0" y="990600"/>
            <a:ext cx="9144000" cy="457200"/>
            <a:chOff x="0" y="990600"/>
            <a:chExt cx="9144000" cy="457200"/>
          </a:xfrm>
        </p:grpSpPr>
        <p:sp>
          <p:nvSpPr>
            <p:cNvPr id="43" name="Google Shape;43;p22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2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fmla="val 101204" name="adj"/>
              </a:avLst>
            </a:prstGeom>
            <a:solidFill>
              <a:srgbClr val="FFFF00"/>
            </a:solidFill>
            <a:ln cap="flat" cmpd="sng" w="2540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ctr" dir="5400000" dist="5080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1143000" y="3429000"/>
            <a:ext cx="6858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2"/>
          <p:cNvSpPr txBox="1"/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04800" y="53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04800" y="1524000"/>
            <a:ext cx="8534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457200" y="457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82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57200" lvl="2" marL="1371600" marR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31800" lvl="3" marL="18288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31800" lvl="4" marL="22860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304800" y="4572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304800" y="1600200"/>
            <a:ext cx="8382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82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57200" lvl="2" marL="1371600" marR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31800" lvl="3" marL="18288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31800" lvl="4" marL="22860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5334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533400" y="1600200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304800" y="4572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304800" y="16002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type="title">
  <p:cSld name="TITL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0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3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24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2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8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5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3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6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3" Type="http://schemas.openxmlformats.org/officeDocument/2006/relationships/theme" Target="../theme/theme21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4.xml"/></Relationships>
</file>

<file path=ppt/slideMasters/_rels/slideMaster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17.xml"/></Relationships>
</file>

<file path=ppt/slideMasters/_rels/slideMaster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5.xml"/></Relationships>
</file>

<file path=ppt/slideMasters/_rels/slideMaster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9.xml"/></Relationships>
</file>

<file path=ppt/slideMasters/_rels/slideMaster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4.xml"/></Relationships>
</file>

<file path=ppt/slideMasters/_rels/slideMaster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8.xml"/></Relationships>
</file>

<file path=ppt/slideMasters/_rels/slideMaster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6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3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1143000" y="3429000"/>
            <a:ext cx="6858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/>
          <p:nvPr/>
        </p:nvSpPr>
        <p:spPr>
          <a:xfrm>
            <a:off x="0" y="0"/>
            <a:ext cx="9144000" cy="1120775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14"/>
          <p:cNvSpPr/>
          <p:nvPr/>
        </p:nvSpPr>
        <p:spPr>
          <a:xfrm>
            <a:off x="0" y="860425"/>
            <a:ext cx="9144000" cy="520700"/>
          </a:xfrm>
          <a:prstGeom prst="homePlate">
            <a:avLst>
              <a:gd fmla="val 8536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14"/>
          <p:cNvSpPr txBox="1"/>
          <p:nvPr/>
        </p:nvSpPr>
        <p:spPr>
          <a:xfrm>
            <a:off x="4049713" y="95250"/>
            <a:ext cx="48895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CNH|</a:t>
            </a: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CLUB</a:t>
            </a:r>
            <a:endParaRPr b="1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1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" name="Google Shape;16;p14"/>
          <p:cNvGrpSpPr/>
          <p:nvPr/>
        </p:nvGrpSpPr>
        <p:grpSpPr>
          <a:xfrm>
            <a:off x="179388" y="6248400"/>
            <a:ext cx="5410200" cy="523875"/>
            <a:chOff x="1066800" y="6248400"/>
            <a:chExt cx="5410200" cy="523220"/>
          </a:xfrm>
        </p:grpSpPr>
        <p:sp>
          <p:nvSpPr>
            <p:cNvPr id="17" name="Google Shape;17;p14"/>
            <p:cNvSpPr txBox="1"/>
            <p:nvPr/>
          </p:nvSpPr>
          <p:spPr>
            <a:xfrm>
              <a:off x="1066800" y="6248400"/>
              <a:ext cx="14478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CNH |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4"/>
            <p:cNvSpPr txBox="1"/>
            <p:nvPr/>
          </p:nvSpPr>
          <p:spPr>
            <a:xfrm>
              <a:off x="2286000" y="6305479"/>
              <a:ext cx="4191000" cy="415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California-Nevada-Hawaii Key Club District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District Education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:\Users\Jeffrey\Desktop\Key Club\CNHlogo-ALTtransparent.png.png" id="19" name="Google Shape;19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1613" y="68263"/>
            <a:ext cx="769937" cy="74453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>
            <p:ph idx="1" type="body"/>
          </p:nvPr>
        </p:nvSpPr>
        <p:spPr>
          <a:xfrm>
            <a:off x="304800" y="175260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3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36"/>
          <p:cNvSpPr txBox="1"/>
          <p:nvPr>
            <p:ph type="title"/>
          </p:nvPr>
        </p:nvSpPr>
        <p:spPr>
          <a:xfrm>
            <a:off x="304800" y="4572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0" name="Google Shape;190;p36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3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3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36"/>
          <p:cNvSpPr/>
          <p:nvPr/>
        </p:nvSpPr>
        <p:spPr>
          <a:xfrm>
            <a:off x="0" y="3048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36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36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6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/>
          <p:nvPr>
            <p:ph idx="1" type="body"/>
          </p:nvPr>
        </p:nvSpPr>
        <p:spPr>
          <a:xfrm>
            <a:off x="304800" y="1752600"/>
            <a:ext cx="84582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38"/>
          <p:cNvSpPr txBox="1"/>
          <p:nvPr>
            <p:ph type="title"/>
          </p:nvPr>
        </p:nvSpPr>
        <p:spPr>
          <a:xfrm>
            <a:off x="3048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4" name="Google Shape;204;p3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38"/>
          <p:cNvSpPr/>
          <p:nvPr/>
        </p:nvSpPr>
        <p:spPr>
          <a:xfrm>
            <a:off x="0" y="3048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38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38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8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/>
          <p:nvPr>
            <p:ph idx="1" type="body"/>
          </p:nvPr>
        </p:nvSpPr>
        <p:spPr>
          <a:xfrm>
            <a:off x="304800" y="1752600"/>
            <a:ext cx="84582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40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40"/>
          <p:cNvSpPr txBox="1"/>
          <p:nvPr>
            <p:ph type="title"/>
          </p:nvPr>
        </p:nvSpPr>
        <p:spPr>
          <a:xfrm>
            <a:off x="304800" y="4572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6" name="Google Shape;216;p40"/>
          <p:cNvSpPr/>
          <p:nvPr/>
        </p:nvSpPr>
        <p:spPr>
          <a:xfrm>
            <a:off x="0" y="6226175"/>
            <a:ext cx="9144000" cy="631825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40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0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idx="1" type="body"/>
          </p:nvPr>
        </p:nvSpPr>
        <p:spPr>
          <a:xfrm>
            <a:off x="304800" y="1752600"/>
            <a:ext cx="85344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42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42"/>
          <p:cNvSpPr txBox="1"/>
          <p:nvPr>
            <p:ph type="title"/>
          </p:nvPr>
        </p:nvSpPr>
        <p:spPr>
          <a:xfrm>
            <a:off x="304800" y="3048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9" name="Google Shape;229;p42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4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4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42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2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42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44"/>
          <p:cNvSpPr/>
          <p:nvPr/>
        </p:nvSpPr>
        <p:spPr>
          <a:xfrm>
            <a:off x="0" y="2286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44"/>
          <p:cNvSpPr/>
          <p:nvPr/>
        </p:nvSpPr>
        <p:spPr>
          <a:xfrm>
            <a:off x="0" y="533400"/>
            <a:ext cx="91440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44"/>
          <p:cNvSpPr txBox="1"/>
          <p:nvPr>
            <p:ph type="title"/>
          </p:nvPr>
        </p:nvSpPr>
        <p:spPr>
          <a:xfrm>
            <a:off x="304800" y="3048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7" name="Google Shape;247;p44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4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4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44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4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4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idx="1" type="body"/>
          </p:nvPr>
        </p:nvSpPr>
        <p:spPr>
          <a:xfrm>
            <a:off x="304800" y="1752600"/>
            <a:ext cx="84582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46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46"/>
          <p:cNvSpPr txBox="1"/>
          <p:nvPr>
            <p:ph type="title"/>
          </p:nvPr>
        </p:nvSpPr>
        <p:spPr>
          <a:xfrm>
            <a:off x="304800" y="304800"/>
            <a:ext cx="8470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3" name="Google Shape;263;p46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4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4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46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6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6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4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p4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48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48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4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4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48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8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0"/>
          <p:cNvSpPr/>
          <p:nvPr/>
        </p:nvSpPr>
        <p:spPr>
          <a:xfrm>
            <a:off x="0" y="0"/>
            <a:ext cx="9144000" cy="1120775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50"/>
          <p:cNvSpPr txBox="1"/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9" name="Google Shape;289;p50"/>
          <p:cNvSpPr txBox="1"/>
          <p:nvPr>
            <p:ph idx="1" type="body"/>
          </p:nvPr>
        </p:nvSpPr>
        <p:spPr>
          <a:xfrm>
            <a:off x="1143000" y="3429000"/>
            <a:ext cx="6858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50"/>
          <p:cNvSpPr/>
          <p:nvPr/>
        </p:nvSpPr>
        <p:spPr>
          <a:xfrm>
            <a:off x="0" y="860425"/>
            <a:ext cx="9144000" cy="520700"/>
          </a:xfrm>
          <a:prstGeom prst="homePlate">
            <a:avLst>
              <a:gd fmla="val 8536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50"/>
          <p:cNvSpPr txBox="1"/>
          <p:nvPr/>
        </p:nvSpPr>
        <p:spPr>
          <a:xfrm>
            <a:off x="3276600" y="95250"/>
            <a:ext cx="53340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N H | </a:t>
            </a: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 E Y  C L U B</a:t>
            </a:r>
            <a:endParaRPr b="1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50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Jeffrey\Desktop\Key Club\CNHlogo-ALTtransparent.png.png" id="294" name="Google Shape;294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8600" y="6172200"/>
            <a:ext cx="614363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0"/>
          <p:cNvSpPr txBox="1"/>
          <p:nvPr/>
        </p:nvSpPr>
        <p:spPr>
          <a:xfrm>
            <a:off x="1066800" y="6248400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0"/>
          <p:cNvSpPr txBox="1"/>
          <p:nvPr/>
        </p:nvSpPr>
        <p:spPr>
          <a:xfrm>
            <a:off x="2286000" y="6305550"/>
            <a:ext cx="419100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2"/>
          <p:cNvSpPr txBox="1"/>
          <p:nvPr>
            <p:ph idx="1" type="body"/>
          </p:nvPr>
        </p:nvSpPr>
        <p:spPr>
          <a:xfrm>
            <a:off x="304800" y="175260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5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52"/>
          <p:cNvSpPr txBox="1"/>
          <p:nvPr>
            <p:ph type="title"/>
          </p:nvPr>
        </p:nvSpPr>
        <p:spPr>
          <a:xfrm>
            <a:off x="304800" y="4572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0" name="Google Shape;310;p52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5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5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52"/>
          <p:cNvSpPr/>
          <p:nvPr/>
        </p:nvSpPr>
        <p:spPr>
          <a:xfrm>
            <a:off x="0" y="3048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52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52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2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4"/>
          <p:cNvSpPr txBox="1"/>
          <p:nvPr>
            <p:ph idx="1" type="body"/>
          </p:nvPr>
        </p:nvSpPr>
        <p:spPr>
          <a:xfrm>
            <a:off x="304800" y="1752600"/>
            <a:ext cx="84582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p5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54"/>
          <p:cNvSpPr txBox="1"/>
          <p:nvPr>
            <p:ph type="title"/>
          </p:nvPr>
        </p:nvSpPr>
        <p:spPr>
          <a:xfrm>
            <a:off x="3048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4" name="Google Shape;324;p5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54"/>
          <p:cNvSpPr/>
          <p:nvPr/>
        </p:nvSpPr>
        <p:spPr>
          <a:xfrm>
            <a:off x="0" y="3048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54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54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4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6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304800" y="53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16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1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6"/>
          <p:cNvSpPr/>
          <p:nvPr/>
        </p:nvSpPr>
        <p:spPr>
          <a:xfrm>
            <a:off x="0" y="2286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16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6"/>
          <p:cNvSpPr/>
          <p:nvPr/>
        </p:nvSpPr>
        <p:spPr>
          <a:xfrm>
            <a:off x="0" y="15875"/>
            <a:ext cx="9144000" cy="304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Jeffrey\Desktop\Key Club\CNHlogo-ALTtransparent.png.png" id="60" name="Google Shape;60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8600" y="6218241"/>
            <a:ext cx="614029" cy="5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/>
          <p:nvPr/>
        </p:nvSpPr>
        <p:spPr>
          <a:xfrm>
            <a:off x="1066800" y="6248400"/>
            <a:ext cx="14478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6"/>
          <p:cNvSpPr txBox="1"/>
          <p:nvPr/>
        </p:nvSpPr>
        <p:spPr>
          <a:xfrm>
            <a:off x="22860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6"/>
          <p:cNvSpPr txBox="1"/>
          <p:nvPr>
            <p:ph idx="1" type="body"/>
          </p:nvPr>
        </p:nvSpPr>
        <p:spPr>
          <a:xfrm>
            <a:off x="304800" y="1752600"/>
            <a:ext cx="84582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5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56"/>
          <p:cNvSpPr txBox="1"/>
          <p:nvPr>
            <p:ph type="title"/>
          </p:nvPr>
        </p:nvSpPr>
        <p:spPr>
          <a:xfrm>
            <a:off x="304800" y="4572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6" name="Google Shape;336;p56"/>
          <p:cNvSpPr/>
          <p:nvPr/>
        </p:nvSpPr>
        <p:spPr>
          <a:xfrm>
            <a:off x="0" y="6226175"/>
            <a:ext cx="9144000" cy="631825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56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6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8"/>
          <p:cNvSpPr txBox="1"/>
          <p:nvPr>
            <p:ph idx="1" type="body"/>
          </p:nvPr>
        </p:nvSpPr>
        <p:spPr>
          <a:xfrm>
            <a:off x="304800" y="1752600"/>
            <a:ext cx="85344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p58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58"/>
          <p:cNvSpPr txBox="1"/>
          <p:nvPr>
            <p:ph type="title"/>
          </p:nvPr>
        </p:nvSpPr>
        <p:spPr>
          <a:xfrm>
            <a:off x="304800" y="3048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8" name="Google Shape;348;p58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5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5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58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8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58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1" name="Google Shape;361;p60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60"/>
          <p:cNvSpPr txBox="1"/>
          <p:nvPr>
            <p:ph type="title"/>
          </p:nvPr>
        </p:nvSpPr>
        <p:spPr>
          <a:xfrm>
            <a:off x="304800" y="53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3" name="Google Shape;363;p60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p6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60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60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0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0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60"/>
          <p:cNvSpPr/>
          <p:nvPr/>
        </p:nvSpPr>
        <p:spPr>
          <a:xfrm>
            <a:off x="0" y="2286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6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2"/>
          <p:cNvSpPr txBox="1"/>
          <p:nvPr>
            <p:ph idx="1" type="body"/>
          </p:nvPr>
        </p:nvSpPr>
        <p:spPr>
          <a:xfrm>
            <a:off x="304800" y="1752600"/>
            <a:ext cx="84582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p62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62"/>
          <p:cNvSpPr txBox="1"/>
          <p:nvPr>
            <p:ph type="title"/>
          </p:nvPr>
        </p:nvSpPr>
        <p:spPr>
          <a:xfrm>
            <a:off x="304800" y="304800"/>
            <a:ext cx="8470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0" name="Google Shape;380;p62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6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6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62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62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2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6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Google Shape;392;p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3" name="Google Shape;393;p6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64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64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6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6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990000"/>
          </a:solidFill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64"/>
          <p:cNvSpPr txBox="1"/>
          <p:nvPr/>
        </p:nvSpPr>
        <p:spPr>
          <a:xfrm>
            <a:off x="12954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4"/>
          <p:cNvSpPr txBox="1"/>
          <p:nvPr/>
        </p:nvSpPr>
        <p:spPr>
          <a:xfrm>
            <a:off x="76200" y="6226175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304800" y="175260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18"/>
          <p:cNvSpPr txBox="1"/>
          <p:nvPr>
            <p:ph type="title"/>
          </p:nvPr>
        </p:nvSpPr>
        <p:spPr>
          <a:xfrm>
            <a:off x="304800" y="4572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Google Shape;73;p18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8"/>
          <p:cNvSpPr/>
          <p:nvPr/>
        </p:nvSpPr>
        <p:spPr>
          <a:xfrm>
            <a:off x="0" y="3048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8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Jeffrey\Desktop\Key Club\CNHlogo-ALTtransparent.png.png" id="78" name="Google Shape;78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8600" y="6218241"/>
            <a:ext cx="614029" cy="5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8"/>
          <p:cNvSpPr txBox="1"/>
          <p:nvPr/>
        </p:nvSpPr>
        <p:spPr>
          <a:xfrm>
            <a:off x="1066800" y="6248400"/>
            <a:ext cx="14478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22860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idx="1" type="body"/>
          </p:nvPr>
        </p:nvSpPr>
        <p:spPr>
          <a:xfrm>
            <a:off x="304800" y="1752600"/>
            <a:ext cx="84582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23"/>
          <p:cNvSpPr txBox="1"/>
          <p:nvPr>
            <p:ph type="title"/>
          </p:nvPr>
        </p:nvSpPr>
        <p:spPr>
          <a:xfrm>
            <a:off x="3048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23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0" y="3048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Jeffrey\Desktop\Key Club\CNHlogo-ALTtransparent.png.png" id="93" name="Google Shape;93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8600" y="6218241"/>
            <a:ext cx="614029" cy="5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3"/>
          <p:cNvSpPr txBox="1"/>
          <p:nvPr/>
        </p:nvSpPr>
        <p:spPr>
          <a:xfrm>
            <a:off x="1066800" y="6248400"/>
            <a:ext cx="14478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 txBox="1"/>
          <p:nvPr/>
        </p:nvSpPr>
        <p:spPr>
          <a:xfrm>
            <a:off x="22860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304800" y="1752600"/>
            <a:ext cx="84582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5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5"/>
          <p:cNvSpPr txBox="1"/>
          <p:nvPr>
            <p:ph type="title"/>
          </p:nvPr>
        </p:nvSpPr>
        <p:spPr>
          <a:xfrm>
            <a:off x="304800" y="4572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25"/>
          <p:cNvSpPr/>
          <p:nvPr/>
        </p:nvSpPr>
        <p:spPr>
          <a:xfrm>
            <a:off x="0" y="6226175"/>
            <a:ext cx="9144000" cy="631825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Jeffrey\Desktop\Key Club\CNHlogo-ALTtransparent.png.png" id="104" name="Google Shape;104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8600" y="6218241"/>
            <a:ext cx="614029" cy="5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/>
          <p:nvPr/>
        </p:nvSpPr>
        <p:spPr>
          <a:xfrm>
            <a:off x="1066800" y="6248400"/>
            <a:ext cx="14478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5"/>
          <p:cNvSpPr txBox="1"/>
          <p:nvPr/>
        </p:nvSpPr>
        <p:spPr>
          <a:xfrm>
            <a:off x="22860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idx="1" type="body"/>
          </p:nvPr>
        </p:nvSpPr>
        <p:spPr>
          <a:xfrm>
            <a:off x="304800" y="1752600"/>
            <a:ext cx="85344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28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8"/>
          <p:cNvSpPr txBox="1"/>
          <p:nvPr>
            <p:ph type="title"/>
          </p:nvPr>
        </p:nvSpPr>
        <p:spPr>
          <a:xfrm>
            <a:off x="304800" y="3048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28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8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Jeffrey\Desktop\Key Club\CNHlogo-ALTtransparent.png.png" id="128" name="Google Shape;128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8600" y="6218241"/>
            <a:ext cx="614029" cy="5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 txBox="1"/>
          <p:nvPr/>
        </p:nvSpPr>
        <p:spPr>
          <a:xfrm>
            <a:off x="1066800" y="6248400"/>
            <a:ext cx="14478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22860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304800" y="1752600"/>
            <a:ext cx="84582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30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30"/>
          <p:cNvSpPr txBox="1"/>
          <p:nvPr>
            <p:ph type="title"/>
          </p:nvPr>
        </p:nvSpPr>
        <p:spPr>
          <a:xfrm>
            <a:off x="304800" y="304800"/>
            <a:ext cx="8470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" name="Google Shape;141;p30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3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30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3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30"/>
          <p:cNvSpPr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79CAF"/>
              </a:gs>
              <a:gs pos="50000">
                <a:srgbClr val="C0C3CD"/>
              </a:gs>
              <a:gs pos="100000">
                <a:srgbClr val="E1E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Jeffrey\Desktop\Key Club\CNHlogo-ALTtransparent.png.png" id="146" name="Google Shape;146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8600" y="6218241"/>
            <a:ext cx="614029" cy="5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0"/>
          <p:cNvSpPr txBox="1"/>
          <p:nvPr/>
        </p:nvSpPr>
        <p:spPr>
          <a:xfrm>
            <a:off x="1066800" y="6248400"/>
            <a:ext cx="14478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0"/>
          <p:cNvSpPr txBox="1"/>
          <p:nvPr/>
        </p:nvSpPr>
        <p:spPr>
          <a:xfrm>
            <a:off x="22860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3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32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32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7/29/2017</a:t>
            </a:r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3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3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Jeffrey\Desktop\Key Club\CNHlogo-ALTtransparent.png.png" id="161" name="Google Shape;16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8600" y="6218241"/>
            <a:ext cx="614029" cy="5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2"/>
          <p:cNvSpPr txBox="1"/>
          <p:nvPr/>
        </p:nvSpPr>
        <p:spPr>
          <a:xfrm>
            <a:off x="1066800" y="6248400"/>
            <a:ext cx="14478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2"/>
          <p:cNvSpPr txBox="1"/>
          <p:nvPr/>
        </p:nvSpPr>
        <p:spPr>
          <a:xfrm>
            <a:off x="2286000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/>
          <p:nvPr/>
        </p:nvSpPr>
        <p:spPr>
          <a:xfrm>
            <a:off x="0" y="0"/>
            <a:ext cx="9144000" cy="1120775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34"/>
          <p:cNvSpPr txBox="1"/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9" name="Google Shape;169;p34"/>
          <p:cNvSpPr txBox="1"/>
          <p:nvPr>
            <p:ph idx="1" type="body"/>
          </p:nvPr>
        </p:nvSpPr>
        <p:spPr>
          <a:xfrm>
            <a:off x="1143000" y="3429000"/>
            <a:ext cx="6858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4"/>
          <p:cNvSpPr/>
          <p:nvPr/>
        </p:nvSpPr>
        <p:spPr>
          <a:xfrm>
            <a:off x="0" y="860425"/>
            <a:ext cx="9144000" cy="520700"/>
          </a:xfrm>
          <a:prstGeom prst="homePlate">
            <a:avLst>
              <a:gd fmla="val 8536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34"/>
          <p:cNvSpPr txBox="1"/>
          <p:nvPr/>
        </p:nvSpPr>
        <p:spPr>
          <a:xfrm>
            <a:off x="3276600" y="95250"/>
            <a:ext cx="53340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N H |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 E Y  C L U B</a:t>
            </a:r>
            <a:endParaRPr b="1" i="0" sz="4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3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BA231"/>
          </a:solidFill>
          <a:ln cap="flat" cmpd="sng" w="25400">
            <a:solidFill>
              <a:srgbClr val="CBA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Jeffrey\Desktop\Key Club\CNHlogo-ALTtransparent.png.png" id="174" name="Google Shape;174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8600" y="6172200"/>
            <a:ext cx="614363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/>
          <p:cNvSpPr txBox="1"/>
          <p:nvPr/>
        </p:nvSpPr>
        <p:spPr>
          <a:xfrm>
            <a:off x="1066800" y="6248400"/>
            <a:ext cx="1447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4"/>
          <p:cNvSpPr txBox="1"/>
          <p:nvPr/>
        </p:nvSpPr>
        <p:spPr>
          <a:xfrm>
            <a:off x="2286000" y="6305550"/>
            <a:ext cx="419100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CyberKey</a:t>
            </a:r>
            <a:endParaRPr/>
          </a:p>
        </p:txBody>
      </p:sp>
      <p:sp>
        <p:nvSpPr>
          <p:cNvPr id="408" name="Google Shape;408;p1"/>
          <p:cNvSpPr txBox="1"/>
          <p:nvPr>
            <p:ph idx="1" type="subTitle"/>
          </p:nvPr>
        </p:nvSpPr>
        <p:spPr>
          <a:xfrm>
            <a:off x="1371600" y="518160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Name, </a:t>
            </a:r>
            <a:r>
              <a:rPr b="0" i="0" lang="en-US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Position</a:t>
            </a:r>
            <a:endParaRPr/>
          </a:p>
        </p:txBody>
      </p:sp>
      <p:sp>
        <p:nvSpPr>
          <p:cNvPr id="409" name="Google Shape;409;p1"/>
          <p:cNvSpPr txBox="1"/>
          <p:nvPr>
            <p:ph idx="2" type="body"/>
          </p:nvPr>
        </p:nvSpPr>
        <p:spPr>
          <a:xfrm>
            <a:off x="1371600" y="4437063"/>
            <a:ext cx="6400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Region Training Conference </a:t>
            </a:r>
            <a:r>
              <a:rPr b="1" i="1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</a:t>
            </a:r>
            <a:r>
              <a:rPr b="1" lang="en-US"/>
              <a:t>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0"/>
          <p:cNvSpPr txBox="1"/>
          <p:nvPr>
            <p:ph idx="1" type="body"/>
          </p:nvPr>
        </p:nvSpPr>
        <p:spPr>
          <a:xfrm>
            <a:off x="457200" y="555174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Event Promotion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Maintain Graphics Standards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/>
              <a:t>Branding is KEY</a:t>
            </a:r>
            <a:endParaRPr sz="3200"/>
          </a:p>
          <a:p>
            <a:pPr indent="-2349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BEE Graphics </a:t>
            </a:r>
            <a:r>
              <a:rPr lang="en-US" sz="3200"/>
              <a:t>and CNH approved colors when promoting the CNH District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CyberKey Request form</a:t>
            </a:r>
            <a:endParaRPr/>
          </a:p>
        </p:txBody>
      </p:sp>
      <p:pic>
        <p:nvPicPr>
          <p:cNvPr id="476" name="Google Shape;4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771120"/>
            <a:ext cx="8229600" cy="99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1"/>
          <p:cNvSpPr txBox="1"/>
          <p:nvPr>
            <p:ph type="title"/>
          </p:nvPr>
        </p:nvSpPr>
        <p:spPr>
          <a:xfrm>
            <a:off x="304800" y="53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Information</a:t>
            </a:r>
            <a:endParaRPr/>
          </a:p>
        </p:txBody>
      </p:sp>
      <p:sp>
        <p:nvSpPr>
          <p:cNvPr id="482" name="Google Shape;482;p11"/>
          <p:cNvSpPr txBox="1"/>
          <p:nvPr>
            <p:ph idx="1" type="body"/>
          </p:nvPr>
        </p:nvSpPr>
        <p:spPr>
          <a:xfrm>
            <a:off x="304800" y="1524000"/>
            <a:ext cx="8534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Spot an error? </a:t>
            </a:r>
            <a:r>
              <a:rPr b="1" i="0" lang="en-US" sz="3200" u="none" cap="none" strike="noStrike">
                <a:solidFill>
                  <a:srgbClr val="9E09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the DTE ASAP!</a:t>
            </a:r>
            <a:endParaRPr/>
          </a:p>
          <a:p>
            <a:pPr indent="-4572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cnhkc.dte@gmail.com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Encourage others to use the resources found on the CyberKey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325" y="1484313"/>
            <a:ext cx="771525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2"/>
          <p:cNvSpPr txBox="1"/>
          <p:nvPr/>
        </p:nvSpPr>
        <p:spPr>
          <a:xfrm rot="1545028">
            <a:off x="1381125" y="1408113"/>
            <a:ext cx="914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2"/>
          <p:cNvSpPr txBox="1"/>
          <p:nvPr/>
        </p:nvSpPr>
        <p:spPr>
          <a:xfrm rot="-1120879">
            <a:off x="1076325" y="1331913"/>
            <a:ext cx="914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2"/>
          <p:cNvSpPr/>
          <p:nvPr/>
        </p:nvSpPr>
        <p:spPr>
          <a:xfrm>
            <a:off x="161925" y="1560513"/>
            <a:ext cx="977900" cy="4464050"/>
          </a:xfrm>
          <a:custGeom>
            <a:rect b="b" l="l" r="r" t="t"/>
            <a:pathLst>
              <a:path extrusionOk="0" h="4463374" w="977629">
                <a:moveTo>
                  <a:pt x="355059" y="4463374"/>
                </a:moveTo>
                <a:cubicBezTo>
                  <a:pt x="508269" y="4371771"/>
                  <a:pt x="661480" y="4280169"/>
                  <a:pt x="656616" y="4103450"/>
                </a:cubicBezTo>
                <a:cubicBezTo>
                  <a:pt x="651752" y="3926731"/>
                  <a:pt x="428016" y="3523034"/>
                  <a:pt x="325876" y="3403059"/>
                </a:cubicBezTo>
                <a:cubicBezTo>
                  <a:pt x="223736" y="3283085"/>
                  <a:pt x="87549" y="3352799"/>
                  <a:pt x="43774" y="3383603"/>
                </a:cubicBezTo>
                <a:cubicBezTo>
                  <a:pt x="0" y="3414407"/>
                  <a:pt x="25940" y="3558701"/>
                  <a:pt x="63229" y="3587884"/>
                </a:cubicBezTo>
                <a:cubicBezTo>
                  <a:pt x="100518" y="3617067"/>
                  <a:pt x="197795" y="3636522"/>
                  <a:pt x="267510" y="3558701"/>
                </a:cubicBezTo>
                <a:cubicBezTo>
                  <a:pt x="337225" y="3480880"/>
                  <a:pt x="491247" y="3336587"/>
                  <a:pt x="481519" y="3120957"/>
                </a:cubicBezTo>
                <a:cubicBezTo>
                  <a:pt x="471791" y="2905327"/>
                  <a:pt x="282101" y="2585936"/>
                  <a:pt x="209144" y="2264923"/>
                </a:cubicBezTo>
                <a:cubicBezTo>
                  <a:pt x="136187" y="1943910"/>
                  <a:pt x="16212" y="1446178"/>
                  <a:pt x="43774" y="1194880"/>
                </a:cubicBezTo>
                <a:cubicBezTo>
                  <a:pt x="71336" y="943582"/>
                  <a:pt x="275616" y="796046"/>
                  <a:pt x="374514" y="757135"/>
                </a:cubicBezTo>
                <a:cubicBezTo>
                  <a:pt x="473412" y="718224"/>
                  <a:pt x="614463" y="894944"/>
                  <a:pt x="637161" y="961416"/>
                </a:cubicBezTo>
                <a:cubicBezTo>
                  <a:pt x="659859" y="1027888"/>
                  <a:pt x="565825" y="1144620"/>
                  <a:pt x="510702" y="1155969"/>
                </a:cubicBezTo>
                <a:cubicBezTo>
                  <a:pt x="455579" y="1167318"/>
                  <a:pt x="356681" y="1120301"/>
                  <a:pt x="306421" y="1029510"/>
                </a:cubicBezTo>
                <a:cubicBezTo>
                  <a:pt x="256161" y="938719"/>
                  <a:pt x="218872" y="763620"/>
                  <a:pt x="209144" y="611220"/>
                </a:cubicBezTo>
                <a:cubicBezTo>
                  <a:pt x="199416" y="458820"/>
                  <a:pt x="179961" y="210765"/>
                  <a:pt x="248055" y="115110"/>
                </a:cubicBezTo>
                <a:cubicBezTo>
                  <a:pt x="316149" y="19455"/>
                  <a:pt x="496110" y="0"/>
                  <a:pt x="617706" y="37289"/>
                </a:cubicBezTo>
                <a:cubicBezTo>
                  <a:pt x="739302" y="74578"/>
                  <a:pt x="858465" y="206712"/>
                  <a:pt x="977629" y="338846"/>
                </a:cubicBezTo>
              </a:path>
            </a:pathLst>
          </a:custGeom>
          <a:noFill/>
          <a:ln cap="flat" cmpd="sng" w="15875">
            <a:solidFill>
              <a:srgbClr val="0D0D0D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63500" rotWithShape="0" algn="t" dir="5400000" dist="38100">
              <a:srgbClr val="000000">
                <a:alpha val="3921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2"/>
          <p:cNvSpPr txBox="1"/>
          <p:nvPr/>
        </p:nvSpPr>
        <p:spPr>
          <a:xfrm>
            <a:off x="2971800" y="1222375"/>
            <a:ext cx="55626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12"/>
          <p:cNvSpPr txBox="1"/>
          <p:nvPr/>
        </p:nvSpPr>
        <p:spPr>
          <a:xfrm>
            <a:off x="2590800" y="1447800"/>
            <a:ext cx="53340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Comments?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Concerns?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for it! </a:t>
            </a:r>
            <a:endParaRPr b="0" i="0" sz="4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3"/>
          <p:cNvSpPr txBox="1"/>
          <p:nvPr>
            <p:ph type="title"/>
          </p:nvPr>
        </p:nvSpPr>
        <p:spPr>
          <a:xfrm>
            <a:off x="533400" y="4572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Acknowledgements</a:t>
            </a:r>
            <a:endParaRPr b="1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13"/>
          <p:cNvSpPr txBox="1"/>
          <p:nvPr>
            <p:ph idx="1" type="body"/>
          </p:nvPr>
        </p:nvSpPr>
        <p:spPr>
          <a:xfrm>
            <a:off x="533400" y="1712913"/>
            <a:ext cx="8229600" cy="407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</a:rPr>
              <a:t>Deidra Dilworth</a:t>
            </a:r>
            <a:r>
              <a:rPr b="0" i="1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District Tech Editor</a:t>
            </a:r>
            <a:r>
              <a:rPr i="1" lang="en-US" sz="1400"/>
              <a:t>, </a:t>
            </a:r>
            <a:r>
              <a:rPr b="0" i="1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2016–2017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</a:rPr>
              <a:t>Roland Del Mundo</a:t>
            </a:r>
            <a:r>
              <a:rPr b="0" i="1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District Tech Editor, 2017-2018</a:t>
            </a:r>
            <a:endParaRPr b="0" i="1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US" sz="1400"/>
              <a:t>Nathaniel Banlusak</a:t>
            </a:r>
            <a:r>
              <a:rPr i="1" lang="en-US" sz="1400"/>
              <a:t>, Communication and Marketing Committee Chair, 2018-2019</a:t>
            </a:r>
            <a:endParaRPr i="1" sz="1400"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400"/>
              <a:t>Daniel Chong</a:t>
            </a:r>
            <a:r>
              <a:rPr i="1" lang="en-US" sz="1400"/>
              <a:t>, Membership Development &amp; Education Committee Chair, 2019-2020</a:t>
            </a:r>
            <a:endParaRPr i="1" sz="1400"/>
          </a:p>
        </p:txBody>
      </p:sp>
      <p:sp>
        <p:nvSpPr>
          <p:cNvPr id="499" name="Google Shape;499;p13"/>
          <p:cNvSpPr/>
          <p:nvPr/>
        </p:nvSpPr>
        <p:spPr>
          <a:xfrm>
            <a:off x="533400" y="1066800"/>
            <a:ext cx="8153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CNH Key Club District would like to acknowledge the following individuals who have contributed to this presentation over the years.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p13"/>
          <p:cNvCxnSpPr/>
          <p:nvPr/>
        </p:nvCxnSpPr>
        <p:spPr>
          <a:xfrm>
            <a:off x="0" y="15906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"/>
          <p:cNvSpPr txBox="1"/>
          <p:nvPr>
            <p:ph type="title"/>
          </p:nvPr>
        </p:nvSpPr>
        <p:spPr>
          <a:xfrm>
            <a:off x="304800" y="53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Overview: </a:t>
            </a:r>
            <a:r>
              <a:rPr b="1" i="0" lang="en-US" sz="4400" u="none" cap="none" strike="noStrike">
                <a:solidFill>
                  <a:srgbClr val="9E09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</a:t>
            </a:r>
            <a:endParaRPr b="1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2"/>
          <p:cNvSpPr txBox="1"/>
          <p:nvPr>
            <p:ph idx="1" type="body"/>
          </p:nvPr>
        </p:nvSpPr>
        <p:spPr>
          <a:xfrm>
            <a:off x="304800" y="1524000"/>
            <a:ext cx="8534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effectively use the CNH CyberKey</a:t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Frequently Used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Event promotion</a:t>
            </a:r>
            <a:endParaRPr/>
          </a:p>
        </p:txBody>
      </p:sp>
      <p:pic>
        <p:nvPicPr>
          <p:cNvPr descr="CNHlogo.png" id="417" name="Google Shape;4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3663" y="2278063"/>
            <a:ext cx="3113087" cy="30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"/>
          <p:cNvSpPr txBox="1"/>
          <p:nvPr>
            <p:ph type="title"/>
          </p:nvPr>
        </p:nvSpPr>
        <p:spPr>
          <a:xfrm>
            <a:off x="304800" y="53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CyberKey?</a:t>
            </a:r>
            <a:endParaRPr/>
          </a:p>
        </p:txBody>
      </p:sp>
      <p:sp>
        <p:nvSpPr>
          <p:cNvPr id="424" name="Google Shape;424;p3"/>
          <p:cNvSpPr txBox="1"/>
          <p:nvPr>
            <p:ph idx="1" type="body"/>
          </p:nvPr>
        </p:nvSpPr>
        <p:spPr>
          <a:xfrm>
            <a:off x="304800" y="1524000"/>
            <a:ext cx="8534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CyberKey is the official website of the California-Nevada-Hawaii District.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It is also one of the more frequently-used platforms to share information with members.</a:t>
            </a: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"/>
          <p:cNvSpPr txBox="1"/>
          <p:nvPr>
            <p:ph type="title"/>
          </p:nvPr>
        </p:nvSpPr>
        <p:spPr>
          <a:xfrm>
            <a:off x="304800" y="53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of the CyberKey</a:t>
            </a:r>
            <a:endParaRPr/>
          </a:p>
        </p:txBody>
      </p:sp>
      <p:sp>
        <p:nvSpPr>
          <p:cNvPr id="431" name="Google Shape;431;p4"/>
          <p:cNvSpPr txBox="1"/>
          <p:nvPr>
            <p:ph idx="1" type="body"/>
          </p:nvPr>
        </p:nvSpPr>
        <p:spPr>
          <a:xfrm>
            <a:off x="304800" y="1524000"/>
            <a:ext cx="8534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927"/>
              </a:buClr>
              <a:buSzPts val="3200"/>
              <a:buFont typeface="Arial"/>
              <a:buNone/>
            </a:pPr>
            <a:r>
              <a:rPr b="1" lang="en-US">
                <a:solidFill>
                  <a:srgbClr val="9E0927"/>
                </a:solidFill>
              </a:rPr>
              <a:t>Main hub</a:t>
            </a:r>
            <a:r>
              <a:rPr b="1" i="0" lang="en-US" sz="3200" u="none" cap="none" strike="noStrike">
                <a:solidFill>
                  <a:srgbClr val="9E09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members to access all CNH resources and updates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2" name="Google Shape;4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6238" y="2689225"/>
            <a:ext cx="5570537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"/>
          <p:cNvSpPr txBox="1"/>
          <p:nvPr>
            <p:ph type="title"/>
          </p:nvPr>
        </p:nvSpPr>
        <p:spPr>
          <a:xfrm>
            <a:off x="304800" y="53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Banners</a:t>
            </a:r>
            <a:endParaRPr/>
          </a:p>
        </p:txBody>
      </p:sp>
      <p:sp>
        <p:nvSpPr>
          <p:cNvPr id="439" name="Google Shape;439;p5"/>
          <p:cNvSpPr txBox="1"/>
          <p:nvPr>
            <p:ph idx="1" type="body"/>
          </p:nvPr>
        </p:nvSpPr>
        <p:spPr>
          <a:xfrm>
            <a:off x="304800" y="1295400"/>
            <a:ext cx="8534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927"/>
              </a:buClr>
              <a:buSzPts val="3200"/>
              <a:buFont typeface="Arial"/>
              <a:buNone/>
            </a:pPr>
            <a:r>
              <a:rPr b="1" i="1" lang="en-US">
                <a:solidFill>
                  <a:srgbClr val="9E0927"/>
                </a:solidFill>
              </a:rPr>
              <a:t>Banners </a:t>
            </a:r>
            <a:r>
              <a:rPr lang="en-US">
                <a:solidFill>
                  <a:srgbClr val="000000"/>
                </a:solidFill>
              </a:rPr>
              <a:t>on the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homepage </a:t>
            </a:r>
            <a:r>
              <a:rPr lang="en-US"/>
              <a:t>are used to give the most recent and/or important updates!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0" name="Google Shape;440;p5"/>
          <p:cNvPicPr preferRelativeResize="0"/>
          <p:nvPr/>
        </p:nvPicPr>
        <p:blipFill rotWithShape="1">
          <a:blip r:embed="rId3">
            <a:alphaModFix/>
          </a:blip>
          <a:srcRect b="6688" l="3332" r="3333" t="24095"/>
          <a:stretch/>
        </p:blipFill>
        <p:spPr>
          <a:xfrm>
            <a:off x="304800" y="2801938"/>
            <a:ext cx="8534400" cy="298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"/>
          <p:cNvSpPr txBox="1"/>
          <p:nvPr>
            <p:ph type="title"/>
          </p:nvPr>
        </p:nvSpPr>
        <p:spPr>
          <a:xfrm>
            <a:off x="304800" y="53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Divisions Page</a:t>
            </a:r>
            <a:endParaRPr/>
          </a:p>
        </p:txBody>
      </p:sp>
      <p:sp>
        <p:nvSpPr>
          <p:cNvPr id="447" name="Google Shape;447;p6"/>
          <p:cNvSpPr txBox="1"/>
          <p:nvPr>
            <p:ph idx="1" type="body"/>
          </p:nvPr>
        </p:nvSpPr>
        <p:spPr>
          <a:xfrm>
            <a:off x="304800" y="1524000"/>
            <a:ext cx="8534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Links to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division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club</a:t>
            </a: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websites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Encourage clubs to submit a link!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8" name="Google Shape;4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2925763"/>
            <a:ext cx="4211639" cy="2413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descr="Screen Shot 2014-07-22 at 11.53.17 AM.png" id="449" name="Google Shape;4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5100" y="3179763"/>
            <a:ext cx="2819400" cy="18923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"/>
          <p:cNvSpPr txBox="1"/>
          <p:nvPr>
            <p:ph type="title"/>
          </p:nvPr>
        </p:nvSpPr>
        <p:spPr>
          <a:xfrm>
            <a:off x="304800" y="53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Page</a:t>
            </a:r>
            <a:endParaRPr/>
          </a:p>
        </p:txBody>
      </p:sp>
      <p:sp>
        <p:nvSpPr>
          <p:cNvPr id="455" name="Google Shape;455;p7"/>
          <p:cNvSpPr txBox="1"/>
          <p:nvPr>
            <p:ph idx="1" type="body"/>
          </p:nvPr>
        </p:nvSpPr>
        <p:spPr>
          <a:xfrm>
            <a:off x="304800" y="1524000"/>
            <a:ext cx="437832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of LTG, District Leaders, and Region Advisors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DTE if information is wrong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6" name="Google Shape;4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1363" y="2182813"/>
            <a:ext cx="4449762" cy="27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"/>
          <p:cNvSpPr txBox="1"/>
          <p:nvPr>
            <p:ph type="title"/>
          </p:nvPr>
        </p:nvSpPr>
        <p:spPr>
          <a:xfrm>
            <a:off x="304800" y="53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Events Tab</a:t>
            </a:r>
            <a:endParaRPr/>
          </a:p>
        </p:txBody>
      </p:sp>
      <p:sp>
        <p:nvSpPr>
          <p:cNvPr id="462" name="Google Shape;462;p8"/>
          <p:cNvSpPr txBox="1"/>
          <p:nvPr>
            <p:ph idx="1" type="body"/>
          </p:nvPr>
        </p:nvSpPr>
        <p:spPr>
          <a:xfrm>
            <a:off x="304800" y="1524000"/>
            <a:ext cx="5472113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Convention, Fall Rallies, Training Conferences, etc.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Workshop materials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Schedule for events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creen Shot 2016-07-30 at 12.32.14 AM.png" id="463" name="Google Shape;4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1616" y="1447800"/>
            <a:ext cx="2474109" cy="406853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"/>
          <p:cNvSpPr txBox="1"/>
          <p:nvPr>
            <p:ph type="title"/>
          </p:nvPr>
        </p:nvSpPr>
        <p:spPr>
          <a:xfrm>
            <a:off x="304800" y="53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Resources Tab</a:t>
            </a:r>
            <a:endParaRPr/>
          </a:p>
        </p:txBody>
      </p:sp>
      <p:sp>
        <p:nvSpPr>
          <p:cNvPr id="469" name="Google Shape;469;p9"/>
          <p:cNvSpPr txBox="1"/>
          <p:nvPr>
            <p:ph idx="1" type="body"/>
          </p:nvPr>
        </p:nvSpPr>
        <p:spPr>
          <a:xfrm>
            <a:off x="304800" y="1524000"/>
            <a:ext cx="584993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Manuals, forms, and guides for clubs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Kiwanis Family and Foundation scholarships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Resources for advisors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Graphics Library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creen Shot 2016-07-30 at 12.34.30 AM.png" id="470" name="Google Shape;4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5473" y="1524000"/>
            <a:ext cx="2410371" cy="401100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7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6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3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5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5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4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1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18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0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2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8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9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17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9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4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6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0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