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hYy/As0sghPqibI9t+pTl/nIB5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Membership Recruitment by _____________________________</a:t>
            </a:r>
            <a:endParaRPr/>
          </a:p>
        </p:txBody>
      </p:sp>
      <p:sp>
        <p:nvSpPr>
          <p:cNvPr id="59" name="Google Shape;59;p1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4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5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151" name="Google Shape;151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/>
        </p:nvSpPr>
        <p:spPr>
          <a:xfrm>
            <a:off x="1371600" y="4873625"/>
            <a:ext cx="64007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entury Gothic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Presented by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8"/>
          <p:cNvSpPr txBox="1"/>
          <p:nvPr/>
        </p:nvSpPr>
        <p:spPr>
          <a:xfrm>
            <a:off x="1371600" y="4114800"/>
            <a:ext cx="6400799" cy="3079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Century Gothic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Training Event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8"/>
          <p:cNvSpPr/>
          <p:nvPr/>
        </p:nvSpPr>
        <p:spPr>
          <a:xfrm>
            <a:off x="0" y="0"/>
            <a:ext cx="9144000" cy="1120774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" name="Google Shape;19;p18"/>
          <p:cNvSpPr/>
          <p:nvPr/>
        </p:nvSpPr>
        <p:spPr>
          <a:xfrm>
            <a:off x="0" y="860425"/>
            <a:ext cx="9144000" cy="520700"/>
          </a:xfrm>
          <a:prstGeom prst="homePlate">
            <a:avLst>
              <a:gd fmla="val 85366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" name="Google Shape;20;p18"/>
          <p:cNvSpPr txBox="1"/>
          <p:nvPr/>
        </p:nvSpPr>
        <p:spPr>
          <a:xfrm>
            <a:off x="4049712" y="95250"/>
            <a:ext cx="4889500" cy="708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entury Gothic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CNH|</a:t>
            </a:r>
            <a:r>
              <a:rPr b="0" i="0" lang="en-US" sz="4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8"/>
          <p:cNvSpPr/>
          <p:nvPr/>
        </p:nvSpPr>
        <p:spPr>
          <a:xfrm>
            <a:off x="0" y="6172200"/>
            <a:ext cx="9144000" cy="685799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2" name="Google Shape;22;p18"/>
          <p:cNvGrpSpPr/>
          <p:nvPr/>
        </p:nvGrpSpPr>
        <p:grpSpPr>
          <a:xfrm>
            <a:off x="179387" y="6248398"/>
            <a:ext cx="5410199" cy="523873"/>
            <a:chOff x="1066800" y="6248400"/>
            <a:chExt cx="5410199" cy="523219"/>
          </a:xfrm>
        </p:grpSpPr>
        <p:sp>
          <p:nvSpPr>
            <p:cNvPr id="23" name="Google Shape;23;p18"/>
            <p:cNvSpPr txBox="1"/>
            <p:nvPr/>
          </p:nvSpPr>
          <p:spPr>
            <a:xfrm>
              <a:off x="1066800" y="6248400"/>
              <a:ext cx="1447800" cy="5232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700"/>
                <a:buFont typeface="Century Gothic"/>
                <a:buNone/>
              </a:pPr>
              <a:r>
                <a:rPr b="1" i="0" lang="en-US" sz="2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CNH |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8"/>
            <p:cNvSpPr txBox="1"/>
            <p:nvPr/>
          </p:nvSpPr>
          <p:spPr>
            <a:xfrm>
              <a:off x="2286000" y="6305478"/>
              <a:ext cx="4190999" cy="4154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3"/>
                <a:buFont typeface="Century Gothic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California-Nevada-Hawaii Key Club District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3"/>
                <a:buFont typeface="Century Gothic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District Education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descr="C:\Users\Jeffrey\Desktop\Key Club\CNHlogo-ALTtransparent.png.png" id="25" name="Google Shape;25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1613" y="68263"/>
            <a:ext cx="769937" cy="74453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8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entury Gothic"/>
              <a:buNone/>
              <a:defRPr b="1" i="0" sz="4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18"/>
          <p:cNvSpPr txBox="1"/>
          <p:nvPr>
            <p:ph idx="1" type="subTitle"/>
          </p:nvPr>
        </p:nvSpPr>
        <p:spPr>
          <a:xfrm>
            <a:off x="1331640" y="5166319"/>
            <a:ext cx="6400799" cy="5669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/>
          <p:nvPr/>
        </p:nvSpPr>
        <p:spPr>
          <a:xfrm>
            <a:off x="0" y="180975"/>
            <a:ext cx="9144000" cy="14478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19"/>
          <p:cNvSpPr/>
          <p:nvPr/>
        </p:nvSpPr>
        <p:spPr>
          <a:xfrm>
            <a:off x="0" y="0"/>
            <a:ext cx="9144000" cy="304798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" name="Google Shape;31;p19"/>
          <p:cNvSpPr/>
          <p:nvPr/>
        </p:nvSpPr>
        <p:spPr>
          <a:xfrm>
            <a:off x="0" y="6172200"/>
            <a:ext cx="9144000" cy="685799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" name="Google Shape;32;p19"/>
          <p:cNvSpPr/>
          <p:nvPr/>
        </p:nvSpPr>
        <p:spPr>
          <a:xfrm>
            <a:off x="0" y="304800"/>
            <a:ext cx="9144000" cy="304798"/>
          </a:xfrm>
          <a:prstGeom prst="rect">
            <a:avLst/>
          </a:prstGeom>
          <a:gradFill>
            <a:gsLst>
              <a:gs pos="0">
                <a:srgbClr val="979CAF"/>
              </a:gs>
              <a:gs pos="50000">
                <a:srgbClr val="C0C3CD"/>
              </a:gs>
              <a:gs pos="100000">
                <a:srgbClr val="E1E2E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" name="Google Shape;33;p19"/>
          <p:cNvSpPr/>
          <p:nvPr/>
        </p:nvSpPr>
        <p:spPr>
          <a:xfrm>
            <a:off x="0" y="5867400"/>
            <a:ext cx="9144000" cy="304798"/>
          </a:xfrm>
          <a:prstGeom prst="rect">
            <a:avLst/>
          </a:prstGeom>
          <a:gradFill>
            <a:gsLst>
              <a:gs pos="0">
                <a:srgbClr val="979CAF"/>
              </a:gs>
              <a:gs pos="50000">
                <a:srgbClr val="C0C3CD"/>
              </a:gs>
              <a:gs pos="100000">
                <a:srgbClr val="E1E2E5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34" name="Google Shape;34;p19"/>
          <p:cNvGrpSpPr/>
          <p:nvPr/>
        </p:nvGrpSpPr>
        <p:grpSpPr>
          <a:xfrm>
            <a:off x="228598" y="6218236"/>
            <a:ext cx="6248398" cy="595310"/>
            <a:chOff x="228129" y="6219016"/>
            <a:chExt cx="6248870" cy="594359"/>
          </a:xfrm>
        </p:grpSpPr>
        <p:pic>
          <p:nvPicPr>
            <p:cNvPr descr="C:\Users\Jeffrey\Desktop\Key Club\CNHlogo-ALTtransparent.png.png" id="35" name="Google Shape;35;p1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28129" y="6219016"/>
              <a:ext cx="614074" cy="59435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Google Shape;36;p19"/>
            <p:cNvSpPr txBox="1"/>
            <p:nvPr/>
          </p:nvSpPr>
          <p:spPr>
            <a:xfrm>
              <a:off x="1066391" y="6249130"/>
              <a:ext cx="1447908" cy="5230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700"/>
                <a:buFont typeface="Century Gothic"/>
                <a:buNone/>
              </a:pPr>
              <a:r>
                <a:rPr b="1" i="0" lang="en-US" sz="2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CNH |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9"/>
            <p:cNvSpPr txBox="1"/>
            <p:nvPr/>
          </p:nvSpPr>
          <p:spPr>
            <a:xfrm>
              <a:off x="2285683" y="6306187"/>
              <a:ext cx="4191316" cy="4152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3"/>
                <a:buFont typeface="Century Gothic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California-Nevada-Hawaii Key Club District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3"/>
                <a:buFont typeface="Century Gothic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District Education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19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(cont.)">
  <p:cSld name="Content (cont.)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1387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20"/>
          <p:cNvSpPr txBox="1"/>
          <p:nvPr/>
        </p:nvSpPr>
        <p:spPr>
          <a:xfrm>
            <a:off x="147638" y="6237287"/>
            <a:ext cx="1760537" cy="523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Century Gothic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CNH |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20"/>
          <p:cNvSpPr txBox="1"/>
          <p:nvPr/>
        </p:nvSpPr>
        <p:spPr>
          <a:xfrm>
            <a:off x="1533525" y="6305550"/>
            <a:ext cx="4190999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3"/>
              <a:buFont typeface="Century Gothic"/>
              <a:buNone/>
            </a:pPr>
            <a:r>
              <a:rPr b="0" i="0" lang="en-US" sz="10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California-Nevada-Hawaii Key Club District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3"/>
              <a:buFont typeface="Century Gothic"/>
              <a:buNone/>
            </a:pPr>
            <a:r>
              <a:rPr b="0" i="0" lang="en-US" sz="10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Education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20"/>
          <p:cNvSpPr/>
          <p:nvPr/>
        </p:nvSpPr>
        <p:spPr>
          <a:xfrm>
            <a:off x="0" y="6172200"/>
            <a:ext cx="9144000" cy="685799"/>
          </a:xfrm>
          <a:prstGeom prst="rect">
            <a:avLst/>
          </a:prstGeom>
          <a:solidFill>
            <a:srgbClr val="01387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0"/>
          <p:cNvSpPr txBox="1"/>
          <p:nvPr/>
        </p:nvSpPr>
        <p:spPr>
          <a:xfrm>
            <a:off x="250825" y="6237287"/>
            <a:ext cx="1762124" cy="523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Century Gothic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CNH |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0"/>
          <p:cNvSpPr txBox="1"/>
          <p:nvPr/>
        </p:nvSpPr>
        <p:spPr>
          <a:xfrm>
            <a:off x="1668463" y="6297612"/>
            <a:ext cx="4190999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3"/>
              <a:buFont typeface="Century Gothic"/>
              <a:buNone/>
            </a:pPr>
            <a:r>
              <a:rPr b="0" i="0" lang="en-US" sz="10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California-Nevada-Hawaii Key Club District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3"/>
              <a:buFont typeface="Century Gothic"/>
              <a:buNone/>
            </a:pPr>
            <a:r>
              <a:rPr b="0" i="0" lang="en-US" sz="10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Education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0"/>
          <p:cNvSpPr/>
          <p:nvPr/>
        </p:nvSpPr>
        <p:spPr>
          <a:xfrm>
            <a:off x="0" y="0"/>
            <a:ext cx="9144000" cy="304798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8" name="Google Shape;48;p20"/>
          <p:cNvSpPr/>
          <p:nvPr/>
        </p:nvSpPr>
        <p:spPr>
          <a:xfrm>
            <a:off x="0" y="6172200"/>
            <a:ext cx="9144000" cy="685799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" name="Google Shape;49;p20"/>
          <p:cNvSpPr/>
          <p:nvPr/>
        </p:nvSpPr>
        <p:spPr>
          <a:xfrm>
            <a:off x="0" y="304800"/>
            <a:ext cx="9144000" cy="304798"/>
          </a:xfrm>
          <a:prstGeom prst="rect">
            <a:avLst/>
          </a:prstGeom>
          <a:gradFill>
            <a:gsLst>
              <a:gs pos="0">
                <a:srgbClr val="979CAF"/>
              </a:gs>
              <a:gs pos="50000">
                <a:srgbClr val="C0C3CD"/>
              </a:gs>
              <a:gs pos="100000">
                <a:srgbClr val="E1E2E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0" name="Google Shape;50;p20"/>
          <p:cNvSpPr/>
          <p:nvPr/>
        </p:nvSpPr>
        <p:spPr>
          <a:xfrm>
            <a:off x="0" y="5867400"/>
            <a:ext cx="9144000" cy="304798"/>
          </a:xfrm>
          <a:prstGeom prst="rect">
            <a:avLst/>
          </a:prstGeom>
          <a:gradFill>
            <a:gsLst>
              <a:gs pos="0">
                <a:srgbClr val="979CAF"/>
              </a:gs>
              <a:gs pos="50000">
                <a:srgbClr val="C0C3CD"/>
              </a:gs>
              <a:gs pos="100000">
                <a:srgbClr val="E1E2E5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51" name="Google Shape;51;p20"/>
          <p:cNvGrpSpPr/>
          <p:nvPr/>
        </p:nvGrpSpPr>
        <p:grpSpPr>
          <a:xfrm>
            <a:off x="228598" y="6218236"/>
            <a:ext cx="6248398" cy="595310"/>
            <a:chOff x="228129" y="6219016"/>
            <a:chExt cx="6248870" cy="594359"/>
          </a:xfrm>
        </p:grpSpPr>
        <p:pic>
          <p:nvPicPr>
            <p:cNvPr descr="C:\Users\Jeffrey\Desktop\Key Club\CNHlogo-ALTtransparent.png.png" id="52" name="Google Shape;52;p2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28129" y="6219016"/>
              <a:ext cx="614074" cy="59435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" name="Google Shape;53;p20"/>
            <p:cNvSpPr txBox="1"/>
            <p:nvPr/>
          </p:nvSpPr>
          <p:spPr>
            <a:xfrm>
              <a:off x="1066391" y="6249130"/>
              <a:ext cx="1447908" cy="5230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700"/>
                <a:buFont typeface="Century Gothic"/>
                <a:buNone/>
              </a:pPr>
              <a:r>
                <a:rPr b="1" i="0" lang="en-US" sz="2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CNH |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20"/>
            <p:cNvSpPr txBox="1"/>
            <p:nvPr/>
          </p:nvSpPr>
          <p:spPr>
            <a:xfrm>
              <a:off x="2285683" y="6306187"/>
              <a:ext cx="4191316" cy="4152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3"/>
                <a:buFont typeface="Century Gothic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California-Nevada-Hawaii Key Club District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63"/>
                <a:buFont typeface="Century Gothic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District Education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Google Shape;55;p20"/>
          <p:cNvSpPr txBox="1"/>
          <p:nvPr>
            <p:ph idx="1" type="body"/>
          </p:nvPr>
        </p:nvSpPr>
        <p:spPr>
          <a:xfrm>
            <a:off x="536027" y="914400"/>
            <a:ext cx="8229600" cy="4830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/>
          <p:nvPr>
            <p:ph type="ctrTitle"/>
          </p:nvPr>
        </p:nvSpPr>
        <p:spPr>
          <a:xfrm>
            <a:off x="719137" y="2060575"/>
            <a:ext cx="7772400" cy="194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entury Gothic"/>
              <a:buNone/>
            </a:pPr>
            <a:r>
              <a:rPr b="1" i="1" lang="en-US" sz="4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Club Bylaws 101</a:t>
            </a:r>
            <a:endParaRPr i="1"/>
          </a:p>
        </p:txBody>
      </p:sp>
      <p:sp>
        <p:nvSpPr>
          <p:cNvPr id="62" name="Google Shape;62;p1"/>
          <p:cNvSpPr txBox="1"/>
          <p:nvPr/>
        </p:nvSpPr>
        <p:spPr>
          <a:xfrm>
            <a:off x="1371600" y="5181600"/>
            <a:ext cx="64007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Name, </a:t>
            </a:r>
            <a:r>
              <a:rPr b="0" i="1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Division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371600" y="4422775"/>
            <a:ext cx="6400799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Region Training Conference 201</a:t>
            </a:r>
            <a:r>
              <a:rPr i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628800"/>
            <a:ext cx="7835899" cy="223519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0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Standard Club Bylaws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1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Standard Club Bylaws </a:t>
            </a:r>
            <a:endParaRPr/>
          </a:p>
        </p:txBody>
      </p:sp>
      <p:pic>
        <p:nvPicPr>
          <p:cNvPr id="123" name="Google Shape;123;p1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90600" y="1447800"/>
            <a:ext cx="7422127" cy="4288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Officer Tasks/Duties </a:t>
            </a:r>
            <a:endParaRPr/>
          </a:p>
          <a:p>
            <a:pPr indent="-4635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Different roles that come with the position depending on what the club requires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Extended Board</a:t>
            </a:r>
            <a:endParaRPr/>
          </a:p>
          <a:p>
            <a:pPr indent="-463550" lvl="1" marL="8572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Social Media Coordinator</a:t>
            </a:r>
            <a:endParaRPr/>
          </a:p>
          <a:p>
            <a:pPr indent="-463550" lvl="1" marL="8572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/>
              <a:t>Fundraising Coordinators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2800"/>
              <a:t>	etc.</a:t>
            </a:r>
            <a:endParaRPr/>
          </a:p>
        </p:txBody>
      </p:sp>
      <p:sp>
        <p:nvSpPr>
          <p:cNvPr id="129" name="Google Shape;129;p12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Edits and Implementations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Elections &amp; Graduation Requirements </a:t>
            </a:r>
            <a:endParaRPr/>
          </a:p>
          <a:p>
            <a:pPr indent="-4635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Must be a member in good standings</a:t>
            </a:r>
            <a:endParaRPr/>
          </a:p>
          <a:p>
            <a:pPr indent="-4635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50 hours = medallion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(example) </a:t>
            </a:r>
            <a:endParaRPr/>
          </a:p>
          <a:p>
            <a:pPr indent="-4635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75 hours = stole </a:t>
            </a:r>
            <a:r>
              <a:rPr b="0" i="0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(example)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Amendments</a:t>
            </a:r>
            <a:endParaRPr/>
          </a:p>
          <a:p>
            <a:pPr indent="-463550" lvl="1" marL="8572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amend</a:t>
            </a:r>
            <a:endParaRPr/>
          </a:p>
        </p:txBody>
      </p:sp>
      <p:sp>
        <p:nvSpPr>
          <p:cNvPr id="135" name="Google Shape;135;p13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Edits and Implementations (cont.)</a:t>
            </a: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Due Process</a:t>
            </a:r>
            <a:endParaRPr/>
          </a:p>
          <a:p>
            <a:pPr indent="-4635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Implement the removal process of an officer.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Annual Dues</a:t>
            </a:r>
            <a:endParaRPr/>
          </a:p>
          <a:p>
            <a:pPr indent="-463550" lvl="1" marL="85725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Club can pick a certain day to always collect dues on</a:t>
            </a:r>
            <a:endParaRPr/>
          </a:p>
        </p:txBody>
      </p:sp>
      <p:sp>
        <p:nvSpPr>
          <p:cNvPr id="142" name="Google Shape;142;p14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entury Gothic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Edits and Implementations (cont.)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>
            <p:ph idx="1" type="body"/>
          </p:nvPr>
        </p:nvSpPr>
        <p:spPr>
          <a:xfrm>
            <a:off x="536575" y="914400"/>
            <a:ext cx="8378823" cy="41703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Arial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Questions?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Arial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Comments?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Arial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Concerns?</a:t>
            </a:r>
            <a:endParaRPr/>
          </a:p>
          <a:p>
            <a:pPr indent="-342900" lvl="0" marL="342900" marR="0" rtl="0" algn="r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1650"/>
              <a:buFont typeface="Arial"/>
              <a:buNone/>
            </a:pPr>
            <a:r>
              <a:t/>
            </a:r>
            <a:endParaRPr b="1" i="0" sz="66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/>
          <p:nvPr/>
        </p:nvSpPr>
        <p:spPr>
          <a:xfrm>
            <a:off x="533400" y="1712913"/>
            <a:ext cx="8229600" cy="4078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Kai Catarata, 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Policy, International Business, and Elections Committee Chair, 2017-2018</a:t>
            </a:r>
            <a:endParaRPr b="0" i="1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Phuonguyen Rita Nguyen , 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Policy, International Business, and Elections Committee Chair, 2018-2019</a:t>
            </a:r>
            <a:endParaRPr b="0" i="1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Christopher Kao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Membership Development &amp; Education Committee Chair, 2018-2019</a:t>
            </a:r>
            <a:endParaRPr b="0" i="1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Daniel Chong</a:t>
            </a:r>
            <a:r>
              <a:rPr i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Membership Development &amp; Education Committee Chair, 2019-2020</a:t>
            </a:r>
            <a:endParaRPr i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533400" y="623888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Acknowledgements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6"/>
          <p:cNvSpPr/>
          <p:nvPr/>
        </p:nvSpPr>
        <p:spPr>
          <a:xfrm>
            <a:off x="533400" y="1066800"/>
            <a:ext cx="81534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</a:pP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CNH Key Club District would like to acknowledge the following individuals who have contributed to this presentation over the years.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6" name="Google Shape;156;p16"/>
          <p:cNvCxnSpPr/>
          <p:nvPr/>
        </p:nvCxnSpPr>
        <p:spPr>
          <a:xfrm>
            <a:off x="0" y="1590675"/>
            <a:ext cx="914400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/>
          <p:nvPr>
            <p:ph idx="1" type="body"/>
          </p:nvPr>
        </p:nvSpPr>
        <p:spPr>
          <a:xfrm>
            <a:off x="397287" y="1304600"/>
            <a:ext cx="84972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Are They?</a:t>
            </a:r>
            <a:endParaRPr/>
          </a:p>
          <a:p>
            <a:pPr indent="-4635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set of rules that help run the club</a:t>
            </a:r>
            <a:endParaRPr/>
          </a:p>
          <a:p>
            <a:pPr indent="-457200" lvl="2" marL="12573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anything from officer tasks to the set of graduation requirements </a:t>
            </a:r>
            <a:endParaRPr/>
          </a:p>
          <a:p>
            <a:pPr indent="-463550" lvl="1" marL="8572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Created by the Board of Directors</a:t>
            </a:r>
            <a:endParaRPr/>
          </a:p>
          <a:p>
            <a:pPr indent="-457200" lvl="2" marL="12573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 are the Board of Directors?</a:t>
            </a:r>
            <a:endParaRPr/>
          </a:p>
          <a:p>
            <a:pPr indent="-457200" lvl="3" marL="17145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Elected Club Officers (President, VP’s, Secretary, etc.)</a:t>
            </a:r>
            <a:endParaRPr b="0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2" marL="12573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Board can change bylaws to fit the needs of the club, </a:t>
            </a:r>
            <a:r>
              <a:rPr b="1" i="0" lang="en-US" sz="2400" u="sng" cap="none" strike="noStrike">
                <a:solidFill>
                  <a:srgbClr val="FF0000"/>
                </a:solidFill>
              </a:rPr>
              <a:t>as long as they follow the International and District Bylaws (c</a:t>
            </a:r>
            <a:r>
              <a:rPr b="1" lang="en-US" u="sng">
                <a:solidFill>
                  <a:srgbClr val="FF0000"/>
                </a:solidFill>
              </a:rPr>
              <a:t>an be found online) </a:t>
            </a:r>
            <a:endParaRPr b="1" u="sng">
              <a:solidFill>
                <a:srgbClr val="FF0000"/>
              </a:solidFill>
            </a:endParaRPr>
          </a:p>
          <a:p>
            <a:pPr indent="-457200" lvl="2" marL="12573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457200" lvl="2" marL="12573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" name="Google Shape;69;p2"/>
          <p:cNvSpPr txBox="1"/>
          <p:nvPr>
            <p:ph type="title"/>
          </p:nvPr>
        </p:nvSpPr>
        <p:spPr>
          <a:xfrm>
            <a:off x="531100" y="3980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Introduction to Club Bylaws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82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Provide structure to the club itself</a:t>
            </a:r>
            <a:endParaRPr/>
          </a:p>
          <a:p>
            <a:pPr indent="-457200" lvl="1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Gives guidelines to how the club shall run</a:t>
            </a:r>
            <a:endParaRPr/>
          </a:p>
          <a:p>
            <a:pPr indent="-342900" lvl="2" marL="148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used by new officers for advice</a:t>
            </a:r>
            <a:endParaRPr/>
          </a:p>
          <a:p>
            <a:pPr indent="-342900" lvl="2" marL="148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help incoming members learn more about the club itself</a:t>
            </a:r>
            <a:endParaRPr/>
          </a:p>
          <a:p>
            <a:pPr indent="-457200" lvl="1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Supports the club when officers are in need of assistance</a:t>
            </a:r>
            <a:endParaRPr/>
          </a:p>
          <a:p>
            <a:pPr indent="-342900" lvl="2" marL="148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dues process, elections, committees, etc.</a:t>
            </a:r>
            <a:endParaRPr/>
          </a:p>
          <a:p>
            <a:pPr indent="-34290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75;p3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Importance of Club Bylaws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Standard Club Bylaws </a:t>
            </a:r>
            <a:endParaRPr/>
          </a:p>
        </p:txBody>
      </p:sp>
      <p:pic>
        <p:nvPicPr>
          <p:cNvPr id="81" name="Google Shape;81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0939" y="1447800"/>
            <a:ext cx="7642119" cy="4343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Standard Club Bylaws</a:t>
            </a:r>
            <a:endParaRPr/>
          </a:p>
        </p:txBody>
      </p:sp>
      <p:pic>
        <p:nvPicPr>
          <p:cNvPr id="87" name="Google Shape;87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3400" y="1413645"/>
            <a:ext cx="7988214" cy="4407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6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Standard Club Bylaws </a:t>
            </a:r>
            <a:endParaRPr/>
          </a:p>
        </p:txBody>
      </p:sp>
      <p:pic>
        <p:nvPicPr>
          <p:cNvPr id="93" name="Google Shape;93;p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628800"/>
            <a:ext cx="8229600" cy="29366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628800"/>
            <a:ext cx="7772400" cy="378116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7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Standard Club Bylaws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750" y="1752600"/>
            <a:ext cx="8064499" cy="2743199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8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Standard Club Bylaws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7716" y="1371600"/>
            <a:ext cx="7928566" cy="441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9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entury Gothic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Standard Club Bylaws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Key Club 1">
      <a:dk1>
        <a:srgbClr val="000000"/>
      </a:dk1>
      <a:lt1>
        <a:srgbClr val="FFFFFF"/>
      </a:lt1>
      <a:dk2>
        <a:srgbClr val="002F5F"/>
      </a:dk2>
      <a:lt2>
        <a:srgbClr val="6D6E71"/>
      </a:lt2>
      <a:accent1>
        <a:srgbClr val="0098C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