
<file path=[Content_Types].xml><?xml version="1.0" encoding="utf-8"?>
<Types xmlns="http://schemas.openxmlformats.org/package/2006/content-types">
  <Override PartName="/ppt/slideMasters/slideMaster100.xml" ContentType="application/vnd.openxmlformats-officedocument.presentationml.slideMaster+xml"/>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slideMasters/slideMaster77.xml" ContentType="application/vnd.openxmlformats-officedocument.presentationml.slideMaster+xml"/>
  <Override PartName="/ppt/slides/slide120.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theme/theme98.xml" ContentType="application/vnd.openxmlformats-officedocument.theme+xml"/>
  <Override PartName="/ppt/notesSlides/notesSlide38.xml" ContentType="application/vnd.openxmlformats-officedocument.presentationml.notesSlide+xml"/>
  <Override PartName="/ppt/slideMasters/slideMaster55.xml" ContentType="application/vnd.openxmlformats-officedocument.presentationml.slideMaster+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theme/theme29.xml" ContentType="application/vnd.openxmlformats-officedocument.theme+xml"/>
  <Override PartName="/ppt/slideLayouts/slideLayout71.xml" ContentType="application/vnd.openxmlformats-officedocument.presentationml.slideLayout+xml"/>
  <Override PartName="/ppt/theme/theme76.xml" ContentType="application/vnd.openxmlformats-officedocument.theme+xml"/>
  <Override PartName="/ppt/theme/theme108.xml" ContentType="application/vnd.openxmlformats-officedocument.them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Masters/slideMaster33.xml" ContentType="application/vnd.openxmlformats-officedocument.presentationml.slideMaster+xml"/>
  <Override PartName="/ppt/slideMasters/slideMaster80.xml" ContentType="application/vnd.openxmlformats-officedocument.presentationml.slideMaster+xml"/>
  <Override PartName="/ppt/slideMasters/slideMaster116.xml" ContentType="application/vnd.openxmlformats-officedocument.presentationml.slideMaster+xml"/>
  <Override PartName="/ppt/theme/theme54.xml" ContentType="application/vnd.openxmlformats-officedocument.theme+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s/slide136.xml" ContentType="application/vnd.openxmlformats-officedocument.presentationml.slide+xml"/>
  <Override PartName="/ppt/theme/theme32.xml" ContentType="application/vnd.openxmlformats-officedocument.theme+xml"/>
  <Override PartName="/ppt/theme/theme111.xml" ContentType="application/vnd.openxmlformats-officedocument.theme+xml"/>
  <Override PartName="/ppt/notesSlides/notesSlide7.xml" ContentType="application/vnd.openxmlformats-officedocument.presentationml.notesSlide+xml"/>
  <Override PartName="/ppt/slides/slide88.xml" ContentType="application/vnd.openxmlformats-officedocument.presentationml.slide+xml"/>
  <Override PartName="/ppt/theme/theme10.xml" ContentType="application/vnd.openxmlformats-officedocument.theme+xml"/>
  <Override PartName="/ppt/slideLayouts/slideLayout87.xml" ContentType="application/vnd.openxmlformats-officedocument.presentationml.slideLayout+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Default Extension="png" ContentType="image/png"/>
  <Override PartName="/ppt/slideLayouts/slideLayout118.xml" ContentType="application/vnd.openxmlformats-officedocument.presentationml.slideLayout+xml"/>
  <Override PartName="/ppt/notesSlides/notesSlide79.xml" ContentType="application/vnd.openxmlformats-officedocument.presentationml.notesSlide+xml"/>
  <Override PartName="/ppt/slideMasters/slideMaster49.xml" ContentType="application/vnd.openxmlformats-officedocument.presentationml.slideMaster+xml"/>
  <Override PartName="/ppt/slideMasters/slideMaster96.xml" ContentType="application/vnd.openxmlformats-officedocument.presentationml.slideMaster+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notesSlides/notesSlide57.xml" ContentType="application/vnd.openxmlformats-officedocument.presentationml.notesSlide+xml"/>
  <Override PartName="/ppt/slideMasters/slideMaster27.xml" ContentType="application/vnd.openxmlformats-officedocument.presentationml.slideMaster+xml"/>
  <Override PartName="/ppt/slideMasters/slideMaster74.xml" ContentType="application/vnd.openxmlformats-officedocument.presentationml.slideMaster+xml"/>
  <Override PartName="/ppt/slides/slide44.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s/slide22.xml" ContentType="application/vnd.openxmlformats-officedocument.presentationml.slide+xml"/>
  <Override PartName="/ppt/theme/theme48.xml" ContentType="application/vnd.openxmlformats-officedocument.theme+xml"/>
  <Override PartName="/ppt/theme/theme95.xml" ContentType="application/vnd.openxmlformats-officedocument.theme+xml"/>
  <Override PartName="/ppt/theme/theme127.xml" ContentType="application/vnd.openxmlformats-officedocument.them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slideMasters/slideMaster52.xml" ContentType="application/vnd.openxmlformats-officedocument.presentationml.slideMaster+xml"/>
  <Override PartName="/ppt/slideLayouts/slideLayout21.xml" ContentType="application/vnd.openxmlformats-officedocument.presentationml.slideLayout+xml"/>
  <Override PartName="/ppt/theme/theme26.xml" ContentType="application/vnd.openxmlformats-officedocument.theme+xml"/>
  <Override PartName="/ppt/theme/theme73.xml" ContentType="application/vnd.openxmlformats-officedocument.theme+xml"/>
  <Override PartName="/ppt/theme/theme105.xml" ContentType="application/vnd.openxmlformats-officedocument.theme+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Masters/slideMaster30.xml" ContentType="application/vnd.openxmlformats-officedocument.presentationml.slideMaster+xml"/>
  <Override PartName="/ppt/slideMasters/slideMaster113.xml" ContentType="application/vnd.openxmlformats-officedocument.presentationml.slideMaster+xml"/>
  <Override PartName="/ppt/slides/slide108.xml" ContentType="application/vnd.openxmlformats-officedocument.presentationml.slide+xml"/>
  <Override PartName="/ppt/theme/theme51.xml" ContentType="application/vnd.openxmlformats-officedocument.theme+xml"/>
  <Override PartName="/ppt/theme/theme130.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Layouts/slideLayout137.xml" ContentType="application/vnd.openxmlformats-officedocument.presentationml.slideLayout+xml"/>
  <Override PartName="/ppt/slideMasters/slideMaster68.xml" ContentType="application/vnd.openxmlformats-officedocument.presentationml.slideMaster+xml"/>
  <Override PartName="/ppt/slides/slide111.xml" ContentType="application/vnd.openxmlformats-officedocument.presentationml.slide+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theme/theme89.xml" ContentType="application/vnd.openxmlformats-officedocument.them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Masters/slideMaster46.xml" ContentType="application/vnd.openxmlformats-officedocument.presentationml.slideMaster+xml"/>
  <Override PartName="/ppt/slideMasters/slideMaster93.xml" ContentType="application/vnd.openxmlformats-officedocument.presentationml.slideMaster+xml"/>
  <Override PartName="/ppt/slides/slide16.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theme/theme67.xml" ContentType="application/vnd.openxmlformats-officedocument.theme+xml"/>
  <Override PartName="/ppt/slideLayouts/slideLayout115.xml" ContentType="application/vnd.openxmlformats-officedocument.presentationml.slideLayout+xml"/>
  <Override PartName="/ppt/slideMasters/slideMaster129.xml" ContentType="application/vnd.openxmlformats-officedocument.presentationml.slideMaster+xml"/>
  <Override PartName="/ppt/slides/slide41.xml" ContentType="application/vnd.openxmlformats-officedocument.presentationml.slide+xml"/>
  <Override PartName="/ppt/slideLayouts/slideLayout140.xml" ContentType="application/vnd.openxmlformats-officedocument.presentationml.slideLayout+xml"/>
  <Override PartName="/ppt/notesSlides/notesSlide54.xml" ContentType="application/vnd.openxmlformats-officedocument.presentationml.notesSlide+xml"/>
  <Override PartName="/ppt/slideMasters/slideMaster24.xml" ContentType="application/vnd.openxmlformats-officedocument.presentationml.slideMaster+xml"/>
  <Override PartName="/ppt/slideMasters/slideMaster71.xml" ContentType="application/vnd.openxmlformats-officedocument.presentationml.slideMaster+xml"/>
  <Override PartName="/ppt/slideMasters/slideMaster107.xml" ContentType="application/vnd.openxmlformats-officedocument.presentationml.slideMaster+xml"/>
  <Override PartName="/ppt/slides/slide149.xml" ContentType="application/vnd.openxmlformats-officedocument.presentationml.slide+xml"/>
  <Override PartName="/ppt/slideLayouts/slideLayout40.xml" ContentType="application/vnd.openxmlformats-officedocument.presentationml.slideLayout+xml"/>
  <Override PartName="/ppt/theme/theme45.xml" ContentType="application/vnd.openxmlformats-officedocument.theme+xml"/>
  <Override PartName="/ppt/theme/theme92.xml" ContentType="application/vnd.openxmlformats-officedocument.theme+xml"/>
  <Override PartName="/ppt/theme/theme124.xml" ContentType="application/vnd.openxmlformats-officedocument.theme+xml"/>
  <Override PartName="/ppt/notesSlides/notesSlide32.xml" ContentType="application/vnd.openxmlformats-officedocument.presentationml.notesSlide+xml"/>
  <Override PartName="/ppt/theme/theme23.xml" ContentType="application/vnd.openxmlformats-officedocument.theme+xml"/>
  <Override PartName="/ppt/slides/slide79.xml" ContentType="application/vnd.openxmlformats-officedocument.presentationml.slide+xml"/>
  <Override PartName="/ppt/slides/slide127.xml" ContentType="application/vnd.openxmlformats-officedocument.presentationml.slide+xml"/>
  <Override PartName="/ppt/theme/theme70.xml" ContentType="application/vnd.openxmlformats-officedocument.theme+xml"/>
  <Override PartName="/ppt/theme/theme102.xml" ContentType="application/vnd.openxmlformats-officedocument.theme+xml"/>
  <Override PartName="/ppt/notesSlides/notesSlide10.xml" ContentType="application/vnd.openxmlformats-officedocument.presentationml.notesSlide+xml"/>
  <Override PartName="/ppt/slideMasters/slideMaster110.xml" ContentType="application/vnd.openxmlformats-officedocument.presentationml.slideMaster+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Masters/slideMaster87.xml" ContentType="application/vnd.openxmlformats-officedocument.presentationml.slideMaster+xml"/>
  <Override PartName="/ppt/slides/slide130.xml" ContentType="application/vnd.openxmlformats-officedocument.presentationml.slide+xml"/>
  <Override PartName="/ppt/slideLayouts/slideLayout56.xml" ContentType="application/vnd.openxmlformats-officedocument.presentationml.slideLayout+xml"/>
  <Override PartName="/ppt/notesSlides/notesSlide48.xml" ContentType="application/vnd.openxmlformats-officedocument.presentationml.notesSlide+xml"/>
  <Override PartName="/ppt/slideMasters/slideMaster18.xml" ContentType="application/vnd.openxmlformats-officedocument.presentationml.slideMaster+xml"/>
  <Override PartName="/ppt/slideMasters/slideMaster65.xml" ContentType="application/vnd.openxmlformats-officedocument.presentationml.slideMaster+xml"/>
  <Override PartName="/ppt/slides/slide35.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theme/theme39.xml" ContentType="application/vnd.openxmlformats-officedocument.theme+xml"/>
  <Override PartName="/ppt/slideLayouts/slideLayout81.xml" ContentType="application/vnd.openxmlformats-officedocument.presentationml.slideLayout+xml"/>
  <Override PartName="/ppt/theme/theme86.xml" ContentType="application/vnd.openxmlformats-officedocument.theme+xml"/>
  <Override PartName="/ppt/slideLayouts/slideLayout134.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slideLayouts/slideLayout112.xml" ContentType="application/vnd.openxmlformats-officedocument.presentationml.slideLayout+xml"/>
  <Override PartName="/ppt/theme/theme118.xml" ContentType="application/vnd.openxmlformats-officedocument.theme+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slideMasters/slideMaster43.xml" ContentType="application/vnd.openxmlformats-officedocument.presentationml.slideMaster+xml"/>
  <Override PartName="/ppt/slideMasters/slideMaster90.xml" ContentType="application/vnd.openxmlformats-officedocument.presentationml.slideMaster+xml"/>
  <Override PartName="/ppt/slideMasters/slideMaster126.xml" ContentType="application/vnd.openxmlformats-officedocument.presentationml.slideMaster+xml"/>
  <Override PartName="/ppt/slideLayouts/slideLayout12.xml" ContentType="application/vnd.openxmlformats-officedocument.presentationml.slideLayout+xml"/>
  <Override PartName="/ppt/theme/theme17.xml" ContentType="application/vnd.openxmlformats-officedocument.theme+xml"/>
  <Override PartName="/ppt/theme/theme64.xml" ContentType="application/vnd.openxmlformats-officedocument.theme+xml"/>
  <Override PartName="/ppt/notesSlides/notesSlide51.xml" ContentType="application/vnd.openxmlformats-officedocument.presentationml.notesSlide+xml"/>
  <Override PartName="/ppt/slideMasters/slideMaster21.xml" ContentType="application/vnd.openxmlformats-officedocument.presentationml.slideMaster+xml"/>
  <Override PartName="/ppt/theme/theme42.xml" ContentType="application/vnd.openxmlformats-officedocument.theme+xml"/>
  <Override PartName="/ppt/slideMasters/slideMaster104.xml" ContentType="application/vnd.openxmlformats-officedocument.presentationml.slideMaster+xml"/>
  <Override PartName="/ppt/slides/slide98.xml" ContentType="application/vnd.openxmlformats-officedocument.presentationml.slide+xml"/>
  <Override PartName="/ppt/slides/slide146.xml" ContentType="application/vnd.openxmlformats-officedocument.presentationml.slide+xml"/>
  <Override PartName="/ppt/theme/theme9.xml" ContentType="application/vnd.openxmlformats-officedocument.theme+xml"/>
  <Override PartName="/ppt/theme/theme121.xml" ContentType="application/vnd.openxmlformats-officedocument.theme+xml"/>
  <Override PartName="/ppt/slides/slide124.xml" ContentType="application/vnd.openxmlformats-officedocument.presentationml.slide+xml"/>
  <Override PartName="/ppt/theme/theme20.xml" ContentType="application/vnd.openxmlformats-officedocument.theme+xml"/>
  <Override PartName="/ppt/slideLayouts/slideLayout97.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128.xml" ContentType="application/vnd.openxmlformats-officedocument.presentationml.slideLayout+xml"/>
  <Override PartName="/ppt/slideMasters/slideMaster59.xml" ContentType="application/vnd.openxmlformats-officedocument.presentationml.slideMaster+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75.xml" ContentType="application/vnd.openxmlformats-officedocument.presentationml.slideLayout+xml"/>
  <Override PartName="/ppt/notesSlides/notesSlide67.xml" ContentType="application/vnd.openxmlformats-officedocument.presentationml.notesSlide+xml"/>
  <Override PartName="/ppt/slideMasters/slideMaster37.xml" ContentType="application/vnd.openxmlformats-officedocument.presentationml.slideMaster+xml"/>
  <Override PartName="/ppt/slideMasters/slideMaster84.xml" ContentType="application/vnd.openxmlformats-officedocument.presentationml.slideMaster+xml"/>
  <Override PartName="/ppt/slideLayouts/slideLayout53.xml" ContentType="application/vnd.openxmlformats-officedocument.presentationml.slideLayout+xml"/>
  <Override PartName="/ppt/theme/theme58.xml" ContentType="application/vnd.openxmlformats-officedocument.theme+xml"/>
  <Override PartName="/ppt/slideLayouts/slideLayout106.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Masters/slideMaster62.xml" ContentType="application/vnd.openxmlformats-officedocument.presentationml.slideMaster+xml"/>
  <Override PartName="/ppt/slides/slide10.xml" ContentType="application/vnd.openxmlformats-officedocument.presentationml.slide+xml"/>
  <Override PartName="/ppt/slideLayouts/slideLayout31.xml" ContentType="application/vnd.openxmlformats-officedocument.presentationml.slideLayout+xml"/>
  <Override PartName="/ppt/theme/theme36.xml" ContentType="application/vnd.openxmlformats-officedocument.theme+xml"/>
  <Override PartName="/ppt/theme/theme83.xml" ContentType="application/vnd.openxmlformats-officedocument.theme+xml"/>
  <Override PartName="/ppt/theme/theme115.xml" ContentType="application/vnd.openxmlformats-officedocument.them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Masters/slideMaster40.xml" ContentType="application/vnd.openxmlformats-officedocument.presentationml.slideMaster+xml"/>
  <Override PartName="/ppt/theme/theme14.xml" ContentType="application/vnd.openxmlformats-officedocument.theme+xml"/>
  <Override PartName="/ppt/theme/theme61.xml" ContentType="application/vnd.openxmlformats-officedocument.theme+xml"/>
  <Override PartName="/ppt/slideMasters/slideMaster123.xml" ContentType="application/vnd.openxmlformats-officedocument.presentationml.slideMaster+xml"/>
  <Override PartName="/ppt/slides/slide118.xml" ContentType="application/vnd.openxmlformats-officedocument.presentationml.slide+xml"/>
  <Override PartName="/ppt/slideMasters/slideMaster101.xml" ContentType="application/vnd.openxmlformats-officedocument.presentationml.slideMaster+xml"/>
  <Override PartName="/ppt/slides/slide143.xml" ContentType="application/vnd.openxmlformats-officedocument.presentationml.slide+xml"/>
  <Override PartName="/ppt/theme/theme6.xml" ContentType="application/vnd.openxmlformats-officedocument.theme+xml"/>
  <Override PartName="/ppt/slideLayouts/slideLayout69.xml" ContentType="application/vnd.openxmlformats-officedocument.presentationml.slideLayout+xml"/>
  <Override PartName="/ppt/slideMasters/slideMaster78.xml" ContentType="application/vnd.openxmlformats-officedocument.presentationml.slideMaster+xml"/>
  <Override PartName="/ppt/slides/slide48.xml" ContentType="application/vnd.openxmlformats-officedocument.presentationml.slide+xml"/>
  <Override PartName="/ppt/slides/slide95.xml" ContentType="application/vnd.openxmlformats-officedocument.presentationml.slide+xml"/>
  <Override PartName="/ppt/slides/slide26.xml" ContentType="application/vnd.openxmlformats-officedocument.presentationml.slide+xml"/>
  <Override PartName="/ppt/slides/slide73.xml" ContentType="application/vnd.openxmlformats-officedocument.presentationml.slide+xml"/>
  <Override PartName="/ppt/slides/slide121.xml" ContentType="application/vnd.openxmlformats-officedocument.presentationml.slide+xml"/>
  <Override PartName="/ppt/slideLayouts/slideLayout47.xml" ContentType="application/vnd.openxmlformats-officedocument.presentationml.slideLayout+xml"/>
  <Override PartName="/ppt/slideLayouts/slideLayout94.xml" ContentType="application/vnd.openxmlformats-officedocument.presentationml.slideLayout+xml"/>
  <Override PartName="/ppt/theme/theme99.xml" ContentType="application/vnd.openxmlformats-officedocument.theme+xml"/>
  <Override PartName="/ppt/notesSlides/notesSlide39.xml" ContentType="application/vnd.openxmlformats-officedocument.presentationml.notesSlide+xml"/>
  <Override PartName="/ppt/slideMasters/slideMaster56.xml" ContentType="application/vnd.openxmlformats-officedocument.presentationml.slideMaster+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theme/theme77.xml" ContentType="application/vnd.openxmlformats-officedocument.theme+xml"/>
  <Override PartName="/ppt/theme/theme109.xml" ContentType="application/vnd.openxmlformats-officedocument.theme+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notesSlides/notesSlide64.xml" ContentType="application/vnd.openxmlformats-officedocument.presentationml.notesSlide+xml"/>
  <Override PartName="/ppt/slideMasters/slideMaster34.xml" ContentType="application/vnd.openxmlformats-officedocument.presentationml.slideMaster+xml"/>
  <Override PartName="/ppt/slideMasters/slideMaster81.xml" ContentType="application/vnd.openxmlformats-officedocument.presentationml.slideMaster+xml"/>
  <Override PartName="/ppt/slides/slide51.xml" ContentType="application/vnd.openxmlformats-officedocument.presentationml.slide+xml"/>
  <Override PartName="/ppt/slideLayouts/slideLayout103.xml" ContentType="application/vnd.openxmlformats-officedocument.presentationml.slideLayout+xml"/>
  <Override PartName="/ppt/slideMasters/slideMaster117.xml" ContentType="application/vnd.openxmlformats-officedocument.presentationml.slideMaster+xml"/>
  <Override PartName="/ppt/slideLayouts/slideLayout50.xml" ContentType="application/vnd.openxmlformats-officedocument.presentationml.slideLayout+xml"/>
  <Override PartName="/ppt/theme/theme55.xml" ContentType="application/vnd.openxmlformats-officedocument.theme+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106.xml" ContentType="application/vnd.openxmlformats-officedocument.presentationml.slideMaster+xml"/>
  <Override PartName="/ppt/slides/slide148.xml" ContentType="application/vnd.openxmlformats-officedocument.presentationml.slide+xml"/>
  <Default Extension="vml" ContentType="application/vnd.openxmlformats-officedocument.vmlDrawing"/>
  <Override PartName="/ppt/theme/theme33.xml" ContentType="application/vnd.openxmlformats-officedocument.theme+xml"/>
  <Override PartName="/ppt/theme/theme80.xml" ContentType="application/vnd.openxmlformats-officedocument.theme+xml"/>
  <Default Extension="gif" ContentType="image/gif"/>
  <Override PartName="/ppt/theme/theme112.xml" ContentType="application/vnd.openxmlformats-officedocument.theme+xml"/>
  <Override PartName="/ppt/theme/theme123.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theme/theme22.xml" ContentType="application/vnd.openxmlformats-officedocument.theme+xml"/>
  <Override PartName="/ppt/slideLayouts/slideLayout99.xml" ContentType="application/vnd.openxmlformats-officedocument.presentationml.slideLayout+xml"/>
  <Override PartName="/ppt/theme/theme101.xml" ContentType="application/vnd.openxmlformats-officedocument.theme+xml"/>
  <Override PartName="/ppt/slideMasters/slideMaster120.xml" ContentType="application/vnd.openxmlformats-officedocument.presentationml.slideMaster+xml"/>
  <Override PartName="/ppt/slides/slide78.xml" ContentType="application/vnd.openxmlformats-officedocument.presentationml.slide+xml"/>
  <Override PartName="/ppt/slides/slide115.xml" ContentType="application/vnd.openxmlformats-officedocument.presentationml.slide+xml"/>
  <Override PartName="/ppt/theme/theme11.xml" ContentType="application/vnd.openxmlformats-officedocument.theme+xml"/>
  <Override PartName="/ppt/slideLayouts/slideLayout88.xml" ContentType="application/vnd.openxmlformats-officedocument.presentationml.slideLayout+xml"/>
  <Override PartName="/docProps/core.xml" ContentType="application/vnd.openxmlformats-package.core-properties+xml"/>
  <Override PartName="/ppt/slideMasters/slideMaster97.xml" ContentType="application/vnd.openxmlformats-officedocument.presentationml.slideMaster+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Masters/slideMaster86.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Masters/slideMaster28.xml" ContentType="application/vnd.openxmlformats-officedocument.presentationml.slideMaster+xml"/>
  <Override PartName="/ppt/slideMasters/slideMaster75.xml" ContentType="application/vnd.openxmlformats-officedocument.presentationml.slideMaster+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theme/theme49.xml" ContentType="application/vnd.openxmlformats-officedocument.theme+xml"/>
  <Override PartName="/ppt/slideLayouts/slideLayout91.xml" ContentType="application/vnd.openxmlformats-officedocument.presentationml.slideLayout+xml"/>
  <Override PartName="/ppt/theme/theme96.xml" ContentType="application/vnd.openxmlformats-officedocument.theme+xml"/>
  <Override PartName="/ppt/slideLayouts/slideLayout133.xml" ContentType="application/vnd.openxmlformats-officedocument.presentationml.slideLayout+xml"/>
  <Override PartName="/ppt/theme/theme128.xml" ContentType="application/vnd.openxmlformats-officedocument.theme+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Masters/slideMaster53.xml" ContentType="application/vnd.openxmlformats-officedocument.presentationml.slideMaster+xml"/>
  <Override PartName="/ppt/slideMasters/slideMaster64.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heme/theme38.xml" ContentType="application/vnd.openxmlformats-officedocument.theme+xml"/>
  <Override PartName="/ppt/slideLayouts/slideLayout80.xml" ContentType="application/vnd.openxmlformats-officedocument.presentationml.slideLayout+xml"/>
  <Override PartName="/ppt/theme/theme85.xml" ContentType="application/vnd.openxmlformats-officedocument.theme+xml"/>
  <Override PartName="/ppt/slideLayouts/slideLayout122.xml" ContentType="application/vnd.openxmlformats-officedocument.presentationml.slideLayout+xml"/>
  <Override PartName="/ppt/theme/theme117.xml" ContentType="application/vnd.openxmlformats-officedocument.them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Masters/slideMaster42.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theme/theme63.xml" ContentType="application/vnd.openxmlformats-officedocument.theme+xml"/>
  <Override PartName="/ppt/theme/theme74.xml" ContentType="application/vnd.openxmlformats-officedocument.theme+xml"/>
  <Override PartName="/ppt/slideLayouts/slideLayout111.xml" ContentType="application/vnd.openxmlformats-officedocument.presentationml.slideLayout+xml"/>
  <Override PartName="/ppt/theme/theme106.xml" ContentType="application/vnd.openxmlformats-officedocument.them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Masters/slideMaster31.xml" ContentType="application/vnd.openxmlformats-officedocument.presentationml.slideMaster+xml"/>
  <Override PartName="/ppt/slideMasters/slideMaster114.xml" ContentType="application/vnd.openxmlformats-officedocument.presentationml.slideMaster+xml"/>
  <Override PartName="/ppt/slideMasters/slideMaster125.xml" ContentType="application/vnd.openxmlformats-officedocument.presentationml.slideMaster+xml"/>
  <Override PartName="/ppt/theme/theme52.xml" ContentType="application/vnd.openxmlformats-officedocument.theme+xml"/>
  <Override PartName="/ppt/slideLayouts/slideLayout100.xml" ContentType="application/vnd.openxmlformats-officedocument.presentationml.slideLayout+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slideMasters/slideMaster103.xml" ContentType="application/vnd.openxmlformats-officedocument.presentationml.slideMaster+xml"/>
  <Override PartName="/ppt/slides/slide109.xml" ContentType="application/vnd.openxmlformats-officedocument.presentationml.slide+xml"/>
  <Override PartName="/ppt/slides/slide145.xml" ContentType="application/vnd.openxmlformats-officedocument.presentationml.slide+xml"/>
  <Override PartName="/ppt/theme/theme8.xml" ContentType="application/vnd.openxmlformats-officedocument.theme+xml"/>
  <Override PartName="/ppt/theme/theme41.xml" ContentType="application/vnd.openxmlformats-officedocument.theme+xml"/>
  <Override PartName="/ppt/theme/theme120.xml" ContentType="application/vnd.openxmlformats-officedocument.theme+xml"/>
  <Override PartName="/ppt/slides/slide97.xml" ContentType="application/vnd.openxmlformats-officedocument.presentationml.slide+xml"/>
  <Override PartName="/ppt/slides/slide134.xml" ContentType="application/vnd.openxmlformats-officedocument.presentationml.slide+xml"/>
  <Override PartName="/ppt/theme/theme30.xml" ContentType="application/vnd.openxmlformats-officedocument.theme+xml"/>
  <Override PartName="/ppt/notesSlides/notesSlide5.xml" ContentType="application/vnd.openxmlformats-officedocument.presentationml.notesSlide+xml"/>
  <Override PartName="/ppt/slideMasters/slideMaster69.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Masters/slideMaster58.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theme/theme79.xml" ContentType="application/vnd.openxmlformats-officedocument.theme+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Masters/slideMaster47.xml" ContentType="application/vnd.openxmlformats-officedocument.presentationml.slideMaster+xml"/>
  <Override PartName="/ppt/slideMasters/slideMaster94.xml" ContentType="application/vnd.openxmlformats-officedocument.presentationml.slideMaster+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theme/theme68.xml" ContentType="application/vnd.openxmlformats-officedocument.theme+xml"/>
  <Override PartName="/ppt/slideLayouts/slideLayout105.xml" ContentType="application/vnd.openxmlformats-officedocument.presentationml.slideLayout+xml"/>
  <Override PartName="/ppt/notesSlides/notesSlide55.xml" ContentType="application/vnd.openxmlformats-officedocument.presentationml.notesSlide+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Masters/slideMaster72.xml" ContentType="application/vnd.openxmlformats-officedocument.presentationml.slideMaster+xml"/>
  <Override PartName="/ppt/slideMasters/slideMaster83.xml" ContentType="application/vnd.openxmlformats-officedocument.presentationml.slideMaster+xml"/>
  <Override PartName="/ppt/slideMasters/slideMaster119.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heme/theme46.xml" ContentType="application/vnd.openxmlformats-officedocument.theme+xml"/>
  <Override PartName="/ppt/theme/theme57.xml" ContentType="application/vnd.openxmlformats-officedocument.theme+xml"/>
  <Override PartName="/ppt/theme/theme93.xml" ContentType="application/vnd.openxmlformats-officedocument.theme+xml"/>
  <Override PartName="/ppt/slideLayouts/slideLayout141.xml" ContentType="application/vnd.openxmlformats-officedocument.presentationml.slideLayout+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Masters/slideMaster61.xml" ContentType="application/vnd.openxmlformats-officedocument.presentationml.slideMaster+xml"/>
  <Override PartName="/ppt/slideMasters/slideMaster108.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theme/theme35.xml" ContentType="application/vnd.openxmlformats-officedocument.theme+xml"/>
  <Override PartName="/ppt/theme/theme82.xml" ContentType="application/vnd.openxmlformats-officedocument.theme+xml"/>
  <Override PartName="/ppt/theme/theme114.xml" ContentType="application/vnd.openxmlformats-officedocument.theme+xml"/>
  <Override PartName="/ppt/slideLayouts/slideLayout130.xml" ContentType="application/vnd.openxmlformats-officedocument.presentationml.slideLayout+xml"/>
  <Override PartName="/ppt/theme/theme125.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Masters/slideMaster50.xml" ContentType="application/vnd.openxmlformats-officedocument.presentationml.slideMaster+xml"/>
  <Override PartName="/ppt/slides/slide139.xml" ContentType="application/vnd.openxmlformats-officedocument.presentationml.slide+xml"/>
  <Override PartName="/ppt/theme/theme24.xml" ContentType="application/vnd.openxmlformats-officedocument.theme+xml"/>
  <Override PartName="/ppt/theme/theme71.xml" ContentType="application/vnd.openxmlformats-officedocument.theme+xml"/>
  <Override PartName="/ppt/theme/theme103.xml" ContentType="application/vnd.openxmlformats-officedocument.theme+xml"/>
  <Override PartName="/ppt/notesSlides/notesSlide11.xml" ContentType="application/vnd.openxmlformats-officedocument.presentationml.notesSlide+xml"/>
  <Override PartName="/ppt/slideMasters/slideMaster122.xml" ContentType="application/vnd.openxmlformats-officedocument.presentationml.slideMaster+xml"/>
  <Override PartName="/ppt/slides/slide117.xml" ContentType="application/vnd.openxmlformats-officedocument.presentationml.slide+xml"/>
  <Override PartName="/ppt/slides/slide128.xml" ContentType="application/vnd.openxmlformats-officedocument.presentationml.slide+xml"/>
  <Override PartName="/ppt/theme/theme13.xml" ContentType="application/vnd.openxmlformats-officedocument.theme+xml"/>
  <Override PartName="/ppt/theme/theme60.xml" ContentType="application/vnd.openxmlformats-officedocument.theme+xml"/>
  <Override PartName="/ppt/slideMasters/slideMaster99.xml" ContentType="application/vnd.openxmlformats-officedocument.presentationml.slideMaster+xml"/>
  <Override PartName="/ppt/slideMasters/slideMaster111.xml" ContentType="application/vnd.openxmlformats-officedocument.presentationml.slideMaster+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Masters/slideMaster3.xml" ContentType="application/vnd.openxmlformats-officedocument.presentationml.slideMaster+xml"/>
  <Override PartName="/ppt/slideMasters/slideMaster88.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Layouts/slideLayout135.xml" ContentType="application/vnd.openxmlformats-officedocument.presentationml.slideLayout+xml"/>
  <Override PartName="/ppt/notesSlides/notesSlide49.xml" ContentType="application/vnd.openxmlformats-officedocument.presentationml.notesSlide+xml"/>
  <Override PartName="/ppt/slideMasters/slideMaster19.xml" ContentType="application/vnd.openxmlformats-officedocument.presentationml.slideMaster+xml"/>
  <Override PartName="/ppt/slideMasters/slideMaster66.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theme/theme87.xml" ContentType="application/vnd.openxmlformats-officedocument.theme+xml"/>
  <Override PartName="/ppt/theme/theme119.xml" ContentType="application/vnd.openxmlformats-officedocument.them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Masters/slideMaster44.xml" ContentType="application/vnd.openxmlformats-officedocument.presentationml.slideMaster+xml"/>
  <Override PartName="/ppt/slideMasters/slideMaster91.xml" ContentType="application/vnd.openxmlformats-officedocument.presentationml.slideMaster+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18.xml" ContentType="application/vnd.openxmlformats-officedocument.theme+xml"/>
  <Override PartName="/ppt/slideLayouts/slideLayout60.xml" ContentType="application/vnd.openxmlformats-officedocument.presentationml.slideLayout+xml"/>
  <Override PartName="/ppt/theme/theme65.xml" ContentType="application/vnd.openxmlformats-officedocument.theme+xml"/>
  <Override PartName="/ppt/slideLayouts/slideLayout113.xml" ContentType="application/vnd.openxmlformats-officedocument.presentationml.slideLayout+xml"/>
  <Override PartName="/ppt/slideMasters/slideMaster127.xml" ContentType="application/vnd.openxmlformats-officedocument.presentationml.slideMaster+xml"/>
  <Override PartName="/ppt/tableStyles.xml" ContentType="application/vnd.openxmlformats-officedocument.presentationml.tableStyles+xml"/>
  <Override PartName="/ppt/notesSlides/notesSlide52.xml" ContentType="application/vnd.openxmlformats-officedocument.presentationml.notesSlide+xml"/>
  <Override PartName="/ppt/slideMasters/slideMaster22.xml" ContentType="application/vnd.openxmlformats-officedocument.presentationml.slideMaster+xml"/>
  <Override PartName="/ppt/slideMasters/slideMaster105.xml" ContentType="application/vnd.openxmlformats-officedocument.presentationml.slideMaster+xml"/>
  <Override PartName="/ppt/slides/slide147.xml" ContentType="application/vnd.openxmlformats-officedocument.presentationml.slide+xml"/>
  <Override PartName="/ppt/theme/theme43.xml" ContentType="application/vnd.openxmlformats-officedocument.theme+xml"/>
  <Override PartName="/ppt/theme/theme90.xml" ContentType="application/vnd.openxmlformats-officedocument.theme+xml"/>
  <Override PartName="/ppt/theme/theme122.xml" ContentType="application/vnd.openxmlformats-officedocument.theme+xml"/>
  <Override PartName="/ppt/notesSlides/notesSlide30.xml" ContentType="application/vnd.openxmlformats-officedocument.presentationml.notesSlide+xml"/>
  <Override PartName="/ppt/slides/slide99.xml" ContentType="application/vnd.openxmlformats-officedocument.presentationml.slide+xml"/>
  <Override PartName="/ppt/theme/theme21.xml" ContentType="application/vnd.openxmlformats-officedocument.theme+xml"/>
  <Override PartName="/ppt/slides/slide77.xml" ContentType="application/vnd.openxmlformats-officedocument.presentationml.slide+xml"/>
  <Override PartName="/ppt/slides/slide125.xml" ContentType="application/vnd.openxmlformats-officedocument.presentationml.slide+xml"/>
  <Override PartName="/ppt/slideLayouts/slideLayout98.xml" ContentType="application/vnd.openxmlformats-officedocument.presentationml.slideLayout+xml"/>
  <Override PartName="/ppt/theme/theme100.xml" ContentType="application/vnd.openxmlformats-officedocument.them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notesSlides/notesSlide68.xml" ContentType="application/vnd.openxmlformats-officedocument.presentationml.notesSlide+xml"/>
  <Override PartName="/ppt/slides/slide55.xml" ContentType="application/vnd.openxmlformats-officedocument.presentationml.slide+xml"/>
  <Override PartName="/ppt/slideLayouts/slideLayout107.xml" ContentType="application/vnd.openxmlformats-officedocument.presentationml.slideLayout+xml"/>
  <Override PartName="/ppt/slideMasters/slideMaster38.xml" ContentType="application/vnd.openxmlformats-officedocument.presentationml.slideMaster+xml"/>
  <Override PartName="/ppt/slideMasters/slideMaster85.xml" ContentType="application/vnd.openxmlformats-officedocument.presentationml.slideMaster+xml"/>
  <Override PartName="/ppt/slides/slide33.xml" ContentType="application/vnd.openxmlformats-officedocument.presentationml.slide+xml"/>
  <Override PartName="/ppt/slides/slide80.xml" ContentType="application/vnd.openxmlformats-officedocument.presentationml.slide+xml"/>
  <Override PartName="/ppt/slideLayouts/slideLayout54.xml" ContentType="application/vnd.openxmlformats-officedocument.presentationml.slideLayout+xml"/>
  <Override PartName="/ppt/theme/theme59.xml" ContentType="application/vnd.openxmlformats-officedocument.them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63.xml" ContentType="application/vnd.openxmlformats-officedocument.presentationml.slideMaster+xml"/>
  <Override PartName="/ppt/slideLayouts/slideLayout32.xml" ContentType="application/vnd.openxmlformats-officedocument.presentationml.slideLayout+xml"/>
  <Override PartName="/ppt/theme/theme37.xml" ContentType="application/vnd.openxmlformats-officedocument.theme+xml"/>
  <Override PartName="/ppt/theme/theme84.xml" ContentType="application/vnd.openxmlformats-officedocument.theme+xml"/>
  <Override PartName="/ppt/theme/theme116.xml" ContentType="application/vnd.openxmlformats-officedocument.theme+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Masters/slideMaster41.xml" ContentType="application/vnd.openxmlformats-officedocument.presentationml.slideMaster+xml"/>
  <Override PartName="/ppt/slideMasters/slideMaster124.xml" ContentType="application/vnd.openxmlformats-officedocument.presentationml.slideMaster+xml"/>
  <Override PartName="/ppt/slides/slide119.xml" ContentType="application/vnd.openxmlformats-officedocument.presentationml.slide+xml"/>
  <Override PartName="/ppt/slideLayouts/slideLayout10.xml" ContentType="application/vnd.openxmlformats-officedocument.presentationml.slideLayout+xml"/>
  <Override PartName="/ppt/theme/theme15.xml" ContentType="application/vnd.openxmlformats-officedocument.theme+xml"/>
  <Override PartName="/ppt/theme/theme62.xml" ContentType="application/vnd.openxmlformats-officedocument.theme+xml"/>
  <Override PartName="/ppt/theme/theme40.xml" ContentType="application/vnd.openxmlformats-officedocument.theme+xml"/>
  <Override PartName="/ppt/slideMasters/slideMaster102.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theme/theme7.xml" ContentType="application/vnd.openxmlformats-officedocument.theme+xml"/>
  <Override PartName="/ppt/slideMasters/slideMaster79.xml" ContentType="application/vnd.openxmlformats-officedocument.presentationml.slideMaster+xml"/>
  <Override PartName="/ppt/slides/slide122.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Masters/slideMaster57.xml" ContentType="application/vnd.openxmlformats-officedocument.presentationml.slideMaster+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theme/theme78.xml" ContentType="application/vnd.openxmlformats-officedocument.theme+xml"/>
  <Default Extension="wmf" ContentType="image/x-wmf"/>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Masters/slideMaster35.xml" ContentType="application/vnd.openxmlformats-officedocument.presentationml.slideMaster+xml"/>
  <Override PartName="/ppt/slideMasters/slideMaster82.xml" ContentType="application/vnd.openxmlformats-officedocument.presentationml.slideMaster+xml"/>
  <Override PartName="/ppt/slideMasters/slideMaster118.xml" ContentType="application/vnd.openxmlformats-officedocument.presentationml.slideMaster+xml"/>
  <Override PartName="/ppt/slideLayouts/slideLayout51.xml" ContentType="application/vnd.openxmlformats-officedocument.presentationml.slideLayout+xml"/>
  <Override PartName="/ppt/theme/theme56.xml" ContentType="application/vnd.openxmlformats-officedocument.theme+xml"/>
  <Override PartName="/ppt/slideLayouts/slideLayout104.xml" ContentType="application/vnd.openxmlformats-officedocument.presentationml.slideLayout+xml"/>
  <Override PartName="/ppt/notesSlides/notesSlide43.xml" ContentType="application/vnd.openxmlformats-officedocument.presentationml.notesSlide+xml"/>
  <Override PartName="/ppt/slides/slide30.xml" ContentType="application/vnd.openxmlformats-officedocument.presentationml.slide+xml"/>
  <Override PartName="/ppt/slideMasters/slideMaster13.xml" ContentType="application/vnd.openxmlformats-officedocument.presentationml.slideMaster+xml"/>
  <Override PartName="/ppt/slideMasters/slideMaster60.xml" ContentType="application/vnd.openxmlformats-officedocument.presentationml.slideMaster+xml"/>
  <Override PartName="/ppt/slides/slide138.xml" ContentType="application/vnd.openxmlformats-officedocument.presentationml.slide+xml"/>
  <Override PartName="/ppt/theme/theme34.xml" ContentType="application/vnd.openxmlformats-officedocument.theme+xml"/>
  <Override PartName="/ppt/theme/theme81.xml" ContentType="application/vnd.openxmlformats-officedocument.theme+xml"/>
  <Override PartName="/ppt/theme/theme113.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heme/theme12.xml" ContentType="application/vnd.openxmlformats-officedocument.theme+xml"/>
  <Override PartName="/ppt/slideLayouts/slideLayout89.xml" ContentType="application/vnd.openxmlformats-officedocument.presentationml.slideLayout+xml"/>
  <Override PartName="/ppt/slideMasters/slideMaster121.xml" ContentType="application/vnd.openxmlformats-officedocument.presentationml.slideMaster+xml"/>
  <Override PartName="/ppt/slides/slide68.xml" ContentType="application/vnd.openxmlformats-officedocument.presentationml.slide+xml"/>
  <Override PartName="/ppt/slides/slide116.xml" ContentType="application/vnd.openxmlformats-officedocument.presentationml.slide+xml"/>
  <Override PartName="/ppt/slideMasters/slideMaster98.xml" ContentType="application/vnd.openxmlformats-officedocument.presentationml.slideMaster+xml"/>
  <Override PartName="/ppt/slides/slide141.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notesSlides/notesSlide59.xml" ContentType="application/vnd.openxmlformats-officedocument.presentationml.notesSlide+xml"/>
  <Override PartName="/ppt/slideMasters/slideMaster29.xml" ContentType="application/vnd.openxmlformats-officedocument.presentationml.slideMaster+xml"/>
  <Override PartName="/ppt/slideMasters/slideMaster76.xml" ContentType="application/vnd.openxmlformats-officedocument.presentationml.slideMaster+xml"/>
  <Override PartName="/ppt/slides/slide46.xml" ContentType="application/vnd.openxmlformats-officedocument.presentationml.slide+xml"/>
  <Override PartName="/ppt/slides/slide93.xml" ContentType="application/vnd.openxmlformats-officedocument.presentationml.slide+xml"/>
  <Override PartName="/ppt/slideLayouts/slideLayout45.xml" ContentType="application/vnd.openxmlformats-officedocument.presentationml.slideLayout+xml"/>
  <Override PartName="/ppt/slides/slide24.xml" ContentType="application/vnd.openxmlformats-officedocument.presentationml.slide+xml"/>
  <Override PartName="/ppt/slides/slide71.xml" ContentType="application/vnd.openxmlformats-officedocument.presentationml.slide+xml"/>
  <Override PartName="/ppt/slideLayouts/slideLayout92.xml" ContentType="application/vnd.openxmlformats-officedocument.presentationml.slideLayout+xml"/>
  <Override PartName="/ppt/theme/theme97.xml" ContentType="application/vnd.openxmlformats-officedocument.theme+xml"/>
  <Override PartName="/ppt/theme/theme129.xml" ContentType="application/vnd.openxmlformats-officedocument.theme+xml"/>
  <Override PartName="/ppt/notesSlides/notesSlide37.xml" ContentType="application/vnd.openxmlformats-officedocument.presentationml.notesSlide+xml"/>
  <Override PartName="/ppt/slideMasters/slideMaster54.xml" ContentType="application/vnd.openxmlformats-officedocument.presentationml.slideMaster+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slideLayouts/slideLayout70.xml" ContentType="application/vnd.openxmlformats-officedocument.presentationml.slideLayout+xml"/>
  <Override PartName="/ppt/theme/theme75.xml" ContentType="application/vnd.openxmlformats-officedocument.theme+xml"/>
  <Override PartName="/ppt/theme/theme107.xml" ContentType="application/vnd.openxmlformats-officedocument.theme+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notesSlides/notesSlide62.xml" ContentType="application/vnd.openxmlformats-officedocument.presentationml.notesSlide+xml"/>
  <Override PartName="/ppt/slideMasters/slideMaster32.xml" ContentType="application/vnd.openxmlformats-officedocument.presentationml.slideMaster+xml"/>
  <Override PartName="/ppt/slideLayouts/slideLayout101.xml" ContentType="application/vnd.openxmlformats-officedocument.presentationml.slideLayout+xml"/>
  <Override PartName="/ppt/slideMasters/slideMaster115.xml" ContentType="application/vnd.openxmlformats-officedocument.presentationml.slideMaster+xml"/>
  <Override PartName="/ppt/theme/theme53.xml" ContentType="application/vnd.openxmlformats-officedocument.them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31.xml" ContentType="application/vnd.openxmlformats-officedocument.theme+xml"/>
  <Override PartName="/ppt/theme/theme110.xml" ContentType="application/vnd.openxmlformats-officedocument.theme+xml"/>
  <Override PartName="/ppt/notesSlides/notesSlide6.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Layouts/slideLayout139.xml" ContentType="application/vnd.openxmlformats-officedocument.presentationml.slideLayout+xml"/>
  <Override PartName="/ppt/slides/slide113.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notesSlides/notesSlide78.xml" ContentType="application/vnd.openxmlformats-officedocument.presentationml.notesSlide+xml"/>
  <Override PartName="/ppt/slideMasters/slideMaster48.xml" ContentType="application/vnd.openxmlformats-officedocument.presentationml.slideMaster+xml"/>
  <Override PartName="/ppt/slideMasters/slideMaster95.xml" ContentType="application/vnd.openxmlformats-officedocument.presentationml.slideMaster+xml"/>
  <Override PartName="/ppt/slides/slide18.xml" ContentType="application/vnd.openxmlformats-officedocument.presentationml.slide+xml"/>
  <Override PartName="/ppt/slides/slide65.xml" ContentType="application/vnd.openxmlformats-officedocument.presentationml.slide+xml"/>
  <Override PartName="/ppt/slideLayouts/slideLayout17.xml" ContentType="application/vnd.openxmlformats-officedocument.presentationml.slideLayout+xml"/>
  <Override PartName="/ppt/slideLayouts/slideLayout64.xml" ContentType="application/vnd.openxmlformats-officedocument.presentationml.slideLayout+xml"/>
  <Override PartName="/ppt/theme/theme69.xml" ContentType="application/vnd.openxmlformats-officedocument.theme+xml"/>
  <Override PartName="/ppt/slideLayouts/slideLayout117.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142.xml" ContentType="application/vnd.openxmlformats-officedocument.presentationml.slideLayout+xml"/>
  <Override PartName="/ppt/notesSlides/notesSlide56.xml" ContentType="application/vnd.openxmlformats-officedocument.presentationml.notesSlide+xml"/>
  <Override PartName="/ppt/slideMasters/slideMaster26.xml" ContentType="application/vnd.openxmlformats-officedocument.presentationml.slideMaster+xml"/>
  <Override PartName="/ppt/slideMasters/slideMaster73.xml" ContentType="application/vnd.openxmlformats-officedocument.presentationml.slideMaster+xml"/>
  <Override PartName="/ppt/slideMasters/slideMaster109.xml" ContentType="application/vnd.openxmlformats-officedocument.presentationml.slideMaster+xml"/>
  <Override PartName="/ppt/slideLayouts/slideLayout42.xml" ContentType="application/vnd.openxmlformats-officedocument.presentationml.slideLayout+xml"/>
  <Override PartName="/ppt/theme/theme47.xml" ContentType="application/vnd.openxmlformats-officedocument.theme+xml"/>
  <Override PartName="/ppt/theme/theme94.xml" ContentType="application/vnd.openxmlformats-officedocument.theme+xml"/>
  <Override PartName="/ppt/theme/theme126.xml" ContentType="application/vnd.openxmlformats-officedocument.them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Masters/slideMaster51.xml" ContentType="application/vnd.openxmlformats-officedocument.presentationml.slideMaster+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120.xml" ContentType="application/vnd.openxmlformats-officedocument.presentationml.slideLayout+xml"/>
  <Override PartName="/ppt/slides/slide129.xml" ContentType="application/vnd.openxmlformats-officedocument.presentationml.slide+xml"/>
  <Override PartName="/ppt/theme/theme25.xml" ContentType="application/vnd.openxmlformats-officedocument.theme+xml"/>
  <Override PartName="/ppt/theme/theme72.xml" ContentType="application/vnd.openxmlformats-officedocument.theme+xml"/>
  <Override PartName="/ppt/theme/theme104.xml" ContentType="application/vnd.openxmlformats-officedocument.theme+xml"/>
  <Override PartName="/ppt/notesSlides/notesSlide12.xml" ContentType="application/vnd.openxmlformats-officedocument.presentationml.notesSlide+xml"/>
  <Override PartName="/ppt/slideMasters/slideMaster112.xml" ContentType="application/vnd.openxmlformats-officedocument.presentationml.slideMaster+xml"/>
  <Override PartName="/ppt/theme/theme50.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Masters/slideMaster89.xml" ContentType="application/vnd.openxmlformats-officedocument.presentationml.slideMaster+xml"/>
  <Override PartName="/ppt/slides/slide132.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Masters/slideMaster67.xml" ContentType="application/vnd.openxmlformats-officedocument.presentationml.slideMaster+xml"/>
  <Override PartName="/ppt/slides/slide37.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83.xml" ContentType="application/vnd.openxmlformats-officedocument.presentationml.slideLayout+xml"/>
  <Override PartName="/ppt/theme/theme88.xml" ContentType="application/vnd.openxmlformats-officedocument.theme+xml"/>
  <Override PartName="/ppt/slideLayouts/slideLayout136.xml" ContentType="application/vnd.openxmlformats-officedocument.presentationml.slideLayout+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114.xml" ContentType="application/vnd.openxmlformats-officedocument.presentationml.slideLayout+xml"/>
  <Override PartName="/ppt/notesSlides/notesSlide28.xml" ContentType="application/vnd.openxmlformats-officedocument.presentationml.notesSlide+xml"/>
  <Override PartName="/ppt/notesSlides/notesSlide75.xml" ContentType="application/vnd.openxmlformats-officedocument.presentationml.notesSlide+xml"/>
  <Override PartName="/ppt/slideMasters/slideMaster45.xml" ContentType="application/vnd.openxmlformats-officedocument.presentationml.slideMaster+xml"/>
  <Override PartName="/ppt/slideMasters/slideMaster92.xml" ContentType="application/vnd.openxmlformats-officedocument.presentationml.slideMaster+xml"/>
  <Override PartName="/ppt/slideMasters/slideMaster128.xml" ContentType="application/vnd.openxmlformats-officedocument.presentationml.slideMaster+xml"/>
  <Override PartName="/ppt/slideLayouts/slideLayout14.xml" ContentType="application/vnd.openxmlformats-officedocument.presentationml.slideLayout+xml"/>
  <Override PartName="/ppt/theme/theme19.xml" ContentType="application/vnd.openxmlformats-officedocument.theme+xml"/>
  <Override PartName="/ppt/slideLayouts/slideLayout61.xml" ContentType="application/vnd.openxmlformats-officedocument.presentationml.slideLayout+xml"/>
  <Override PartName="/ppt/theme/theme66.xml" ContentType="application/vnd.openxmlformats-officedocument.theme+xml"/>
  <Override PartName="/ppt/notesSlides/notesSlide53.xml" ContentType="application/vnd.openxmlformats-officedocument.presentationml.notesSlide+xml"/>
  <Override PartName="/ppt/slideMasters/slideMaster23.xml" ContentType="application/vnd.openxmlformats-officedocument.presentationml.slideMaster+xml"/>
  <Override PartName="/ppt/slideMasters/slideMaster70.xml" ContentType="application/vnd.openxmlformats-officedocument.presentationml.slideMaster+xml"/>
  <Override PartName="/ppt/slides/slide40.xml" ContentType="application/vnd.openxmlformats-officedocument.presentationml.slide+xml"/>
  <Override PartName="/ppt/theme/theme44.xml" ContentType="application/vnd.openxmlformats-officedocument.theme+xml"/>
  <Override PartName="/ppt/theme/theme91.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2" r:id="rId3"/>
    <p:sldMasterId id="2147483664" r:id="rId4"/>
    <p:sldMasterId id="2147483666" r:id="rId5"/>
    <p:sldMasterId id="2147483668" r:id="rId6"/>
    <p:sldMasterId id="2147483670" r:id="rId7"/>
    <p:sldMasterId id="2147483672" r:id="rId8"/>
    <p:sldMasterId id="2147483674" r:id="rId9"/>
    <p:sldMasterId id="2147483676" r:id="rId10"/>
    <p:sldMasterId id="2147483678" r:id="rId11"/>
    <p:sldMasterId id="2147483680" r:id="rId12"/>
    <p:sldMasterId id="2147483682" r:id="rId13"/>
    <p:sldMasterId id="2147483684" r:id="rId14"/>
    <p:sldMasterId id="2147483686" r:id="rId15"/>
    <p:sldMasterId id="2147483688" r:id="rId16"/>
    <p:sldMasterId id="2147483690" r:id="rId17"/>
    <p:sldMasterId id="2147483692" r:id="rId18"/>
    <p:sldMasterId id="2147483694" r:id="rId19"/>
    <p:sldMasterId id="2147483696" r:id="rId20"/>
    <p:sldMasterId id="2147483698" r:id="rId21"/>
    <p:sldMasterId id="2147483700" r:id="rId22"/>
    <p:sldMasterId id="2147483702" r:id="rId23"/>
    <p:sldMasterId id="2147483704" r:id="rId24"/>
    <p:sldMasterId id="2147483706" r:id="rId25"/>
    <p:sldMasterId id="2147483708" r:id="rId26"/>
    <p:sldMasterId id="2147483710" r:id="rId27"/>
    <p:sldMasterId id="2147483712" r:id="rId28"/>
    <p:sldMasterId id="2147483714" r:id="rId29"/>
    <p:sldMasterId id="2147483716" r:id="rId30"/>
    <p:sldMasterId id="2147483718" r:id="rId31"/>
    <p:sldMasterId id="2147483720" r:id="rId32"/>
    <p:sldMasterId id="2147483722" r:id="rId33"/>
    <p:sldMasterId id="2147483724" r:id="rId34"/>
    <p:sldMasterId id="2147483726" r:id="rId35"/>
    <p:sldMasterId id="2147483728" r:id="rId36"/>
    <p:sldMasterId id="2147483730" r:id="rId37"/>
    <p:sldMasterId id="2147483732" r:id="rId38"/>
    <p:sldMasterId id="2147483734" r:id="rId39"/>
    <p:sldMasterId id="2147483736" r:id="rId40"/>
    <p:sldMasterId id="2147483738" r:id="rId41"/>
    <p:sldMasterId id="2147483740" r:id="rId42"/>
    <p:sldMasterId id="2147483742" r:id="rId43"/>
    <p:sldMasterId id="2147483744" r:id="rId44"/>
    <p:sldMasterId id="2147483746" r:id="rId45"/>
    <p:sldMasterId id="2147483748" r:id="rId46"/>
    <p:sldMasterId id="2147483750" r:id="rId47"/>
    <p:sldMasterId id="2147483752" r:id="rId48"/>
    <p:sldMasterId id="2147483754" r:id="rId49"/>
    <p:sldMasterId id="2147483756" r:id="rId50"/>
    <p:sldMasterId id="2147483758" r:id="rId51"/>
    <p:sldMasterId id="2147483760" r:id="rId52"/>
    <p:sldMasterId id="2147483762" r:id="rId53"/>
    <p:sldMasterId id="2147483764" r:id="rId54"/>
    <p:sldMasterId id="2147483766" r:id="rId55"/>
    <p:sldMasterId id="2147483768" r:id="rId56"/>
    <p:sldMasterId id="2147483770" r:id="rId57"/>
    <p:sldMasterId id="2147483772" r:id="rId58"/>
    <p:sldMasterId id="2147483774" r:id="rId59"/>
    <p:sldMasterId id="2147483776" r:id="rId60"/>
    <p:sldMasterId id="2147483778" r:id="rId61"/>
    <p:sldMasterId id="2147483780" r:id="rId62"/>
    <p:sldMasterId id="2147483782" r:id="rId63"/>
    <p:sldMasterId id="2147483784" r:id="rId64"/>
    <p:sldMasterId id="2147483786" r:id="rId65"/>
    <p:sldMasterId id="2147483788" r:id="rId66"/>
    <p:sldMasterId id="2147483790" r:id="rId67"/>
    <p:sldMasterId id="2147483792" r:id="rId68"/>
    <p:sldMasterId id="2147483794" r:id="rId69"/>
    <p:sldMasterId id="2147483796" r:id="rId70"/>
    <p:sldMasterId id="2147483798" r:id="rId71"/>
    <p:sldMasterId id="2147483800" r:id="rId72"/>
    <p:sldMasterId id="2147483802" r:id="rId73"/>
    <p:sldMasterId id="2147483804" r:id="rId74"/>
    <p:sldMasterId id="2147483806" r:id="rId75"/>
    <p:sldMasterId id="2147483808" r:id="rId76"/>
    <p:sldMasterId id="2147483810" r:id="rId77"/>
    <p:sldMasterId id="2147483812" r:id="rId78"/>
    <p:sldMasterId id="2147483814" r:id="rId79"/>
    <p:sldMasterId id="2147483816" r:id="rId80"/>
    <p:sldMasterId id="2147483818" r:id="rId81"/>
    <p:sldMasterId id="2147483820" r:id="rId82"/>
    <p:sldMasterId id="2147483822" r:id="rId83"/>
    <p:sldMasterId id="2147483824" r:id="rId84"/>
    <p:sldMasterId id="2147483826" r:id="rId85"/>
    <p:sldMasterId id="2147483828" r:id="rId86"/>
    <p:sldMasterId id="2147483830" r:id="rId87"/>
    <p:sldMasterId id="2147483832" r:id="rId88"/>
    <p:sldMasterId id="2147483834" r:id="rId89"/>
    <p:sldMasterId id="2147483836" r:id="rId90"/>
    <p:sldMasterId id="2147483838" r:id="rId91"/>
    <p:sldMasterId id="2147483840" r:id="rId92"/>
    <p:sldMasterId id="2147483842" r:id="rId93"/>
    <p:sldMasterId id="2147483844" r:id="rId94"/>
    <p:sldMasterId id="2147483846" r:id="rId95"/>
    <p:sldMasterId id="2147483848" r:id="rId96"/>
    <p:sldMasterId id="2147483850" r:id="rId97"/>
    <p:sldMasterId id="2147483852" r:id="rId98"/>
    <p:sldMasterId id="2147483854" r:id="rId99"/>
    <p:sldMasterId id="2147483856" r:id="rId100"/>
    <p:sldMasterId id="2147483858" r:id="rId101"/>
    <p:sldMasterId id="2147483860" r:id="rId102"/>
    <p:sldMasterId id="2147483862" r:id="rId103"/>
    <p:sldMasterId id="2147483864" r:id="rId104"/>
    <p:sldMasterId id="2147483866" r:id="rId105"/>
    <p:sldMasterId id="2147483868" r:id="rId106"/>
    <p:sldMasterId id="2147483870" r:id="rId107"/>
    <p:sldMasterId id="2147483872" r:id="rId108"/>
    <p:sldMasterId id="2147483874" r:id="rId109"/>
    <p:sldMasterId id="2147483876" r:id="rId110"/>
    <p:sldMasterId id="2147483878" r:id="rId111"/>
    <p:sldMasterId id="2147483880" r:id="rId112"/>
    <p:sldMasterId id="2147483882" r:id="rId113"/>
    <p:sldMasterId id="2147483884" r:id="rId114"/>
    <p:sldMasterId id="2147483886" r:id="rId115"/>
    <p:sldMasterId id="2147483888" r:id="rId116"/>
    <p:sldMasterId id="2147483890" r:id="rId117"/>
    <p:sldMasterId id="2147483892" r:id="rId118"/>
    <p:sldMasterId id="2147483894" r:id="rId119"/>
    <p:sldMasterId id="2147483896" r:id="rId120"/>
    <p:sldMasterId id="2147483898" r:id="rId121"/>
    <p:sldMasterId id="2147483900" r:id="rId122"/>
    <p:sldMasterId id="2147483902" r:id="rId123"/>
    <p:sldMasterId id="2147483904" r:id="rId124"/>
    <p:sldMasterId id="2147483906" r:id="rId125"/>
    <p:sldMasterId id="2147483908" r:id="rId126"/>
    <p:sldMasterId id="2147483910" r:id="rId127"/>
    <p:sldMasterId id="2147483912" r:id="rId128"/>
    <p:sldMasterId id="2147483914" r:id="rId129"/>
  </p:sldMasterIdLst>
  <p:notesMasterIdLst>
    <p:notesMasterId r:id="rId281"/>
  </p:notesMasterIdLst>
  <p:sldIdLst>
    <p:sldId id="258" r:id="rId130"/>
    <p:sldId id="260" r:id="rId131"/>
    <p:sldId id="261" r:id="rId132"/>
    <p:sldId id="259" r:id="rId133"/>
    <p:sldId id="264" r:id="rId134"/>
    <p:sldId id="265" r:id="rId135"/>
    <p:sldId id="263" r:id="rId136"/>
    <p:sldId id="266" r:id="rId137"/>
    <p:sldId id="262" r:id="rId138"/>
    <p:sldId id="269" r:id="rId139"/>
    <p:sldId id="270" r:id="rId140"/>
    <p:sldId id="268" r:id="rId141"/>
    <p:sldId id="267" r:id="rId142"/>
    <p:sldId id="521" r:id="rId143"/>
    <p:sldId id="271" r:id="rId144"/>
    <p:sldId id="272" r:id="rId145"/>
    <p:sldId id="273" r:id="rId146"/>
    <p:sldId id="274" r:id="rId147"/>
    <p:sldId id="275" r:id="rId148"/>
    <p:sldId id="276" r:id="rId149"/>
    <p:sldId id="277" r:id="rId150"/>
    <p:sldId id="278" r:id="rId151"/>
    <p:sldId id="279" r:id="rId152"/>
    <p:sldId id="280" r:id="rId153"/>
    <p:sldId id="281" r:id="rId154"/>
    <p:sldId id="522" r:id="rId155"/>
    <p:sldId id="282" r:id="rId156"/>
    <p:sldId id="283" r:id="rId157"/>
    <p:sldId id="284" r:id="rId158"/>
    <p:sldId id="285" r:id="rId159"/>
    <p:sldId id="286" r:id="rId160"/>
    <p:sldId id="287" r:id="rId161"/>
    <p:sldId id="288" r:id="rId162"/>
    <p:sldId id="289" r:id="rId163"/>
    <p:sldId id="290" r:id="rId164"/>
    <p:sldId id="291" r:id="rId165"/>
    <p:sldId id="292" r:id="rId166"/>
    <p:sldId id="293" r:id="rId167"/>
    <p:sldId id="294" r:id="rId168"/>
    <p:sldId id="295" r:id="rId169"/>
    <p:sldId id="296" r:id="rId170"/>
    <p:sldId id="297" r:id="rId171"/>
    <p:sldId id="298" r:id="rId172"/>
    <p:sldId id="299" r:id="rId173"/>
    <p:sldId id="300" r:id="rId174"/>
    <p:sldId id="523" r:id="rId175"/>
    <p:sldId id="301" r:id="rId176"/>
    <p:sldId id="302" r:id="rId177"/>
    <p:sldId id="303" r:id="rId178"/>
    <p:sldId id="304" r:id="rId179"/>
    <p:sldId id="305" r:id="rId180"/>
    <p:sldId id="306" r:id="rId181"/>
    <p:sldId id="307" r:id="rId182"/>
    <p:sldId id="308" r:id="rId183"/>
    <p:sldId id="524" r:id="rId184"/>
    <p:sldId id="309" r:id="rId185"/>
    <p:sldId id="310" r:id="rId186"/>
    <p:sldId id="311" r:id="rId187"/>
    <p:sldId id="312" r:id="rId188"/>
    <p:sldId id="313" r:id="rId189"/>
    <p:sldId id="314" r:id="rId190"/>
    <p:sldId id="315" r:id="rId191"/>
    <p:sldId id="525" r:id="rId192"/>
    <p:sldId id="316" r:id="rId193"/>
    <p:sldId id="317" r:id="rId194"/>
    <p:sldId id="318" r:id="rId195"/>
    <p:sldId id="319" r:id="rId196"/>
    <p:sldId id="320" r:id="rId197"/>
    <p:sldId id="321" r:id="rId198"/>
    <p:sldId id="322" r:id="rId199"/>
    <p:sldId id="323" r:id="rId200"/>
    <p:sldId id="324" r:id="rId201"/>
    <p:sldId id="526" r:id="rId202"/>
    <p:sldId id="325" r:id="rId203"/>
    <p:sldId id="326" r:id="rId204"/>
    <p:sldId id="327" r:id="rId205"/>
    <p:sldId id="328" r:id="rId206"/>
    <p:sldId id="329" r:id="rId207"/>
    <p:sldId id="330" r:id="rId208"/>
    <p:sldId id="331" r:id="rId209"/>
    <p:sldId id="332" r:id="rId210"/>
    <p:sldId id="333" r:id="rId211"/>
    <p:sldId id="334" r:id="rId212"/>
    <p:sldId id="335" r:id="rId213"/>
    <p:sldId id="527" r:id="rId214"/>
    <p:sldId id="336" r:id="rId215"/>
    <p:sldId id="337" r:id="rId216"/>
    <p:sldId id="338" r:id="rId217"/>
    <p:sldId id="339" r:id="rId218"/>
    <p:sldId id="340" r:id="rId219"/>
    <p:sldId id="341" r:id="rId220"/>
    <p:sldId id="342" r:id="rId221"/>
    <p:sldId id="343" r:id="rId222"/>
    <p:sldId id="344" r:id="rId223"/>
    <p:sldId id="345" r:id="rId224"/>
    <p:sldId id="346" r:id="rId225"/>
    <p:sldId id="347" r:id="rId226"/>
    <p:sldId id="348" r:id="rId227"/>
    <p:sldId id="349" r:id="rId228"/>
    <p:sldId id="350" r:id="rId229"/>
    <p:sldId id="351" r:id="rId230"/>
    <p:sldId id="352" r:id="rId231"/>
    <p:sldId id="353" r:id="rId232"/>
    <p:sldId id="354" r:id="rId233"/>
    <p:sldId id="355" r:id="rId234"/>
    <p:sldId id="528" r:id="rId235"/>
    <p:sldId id="356" r:id="rId236"/>
    <p:sldId id="357" r:id="rId237"/>
    <p:sldId id="358" r:id="rId238"/>
    <p:sldId id="359" r:id="rId239"/>
    <p:sldId id="360" r:id="rId240"/>
    <p:sldId id="361" r:id="rId241"/>
    <p:sldId id="362" r:id="rId242"/>
    <p:sldId id="363" r:id="rId243"/>
    <p:sldId id="364" r:id="rId244"/>
    <p:sldId id="365" r:id="rId245"/>
    <p:sldId id="366" r:id="rId246"/>
    <p:sldId id="367" r:id="rId247"/>
    <p:sldId id="368" r:id="rId248"/>
    <p:sldId id="369" r:id="rId249"/>
    <p:sldId id="370" r:id="rId250"/>
    <p:sldId id="371" r:id="rId251"/>
    <p:sldId id="372" r:id="rId252"/>
    <p:sldId id="529" r:id="rId253"/>
    <p:sldId id="373" r:id="rId254"/>
    <p:sldId id="374" r:id="rId255"/>
    <p:sldId id="375" r:id="rId256"/>
    <p:sldId id="376" r:id="rId257"/>
    <p:sldId id="377" r:id="rId258"/>
    <p:sldId id="378" r:id="rId259"/>
    <p:sldId id="379" r:id="rId260"/>
    <p:sldId id="380" r:id="rId261"/>
    <p:sldId id="381" r:id="rId262"/>
    <p:sldId id="382" r:id="rId263"/>
    <p:sldId id="383" r:id="rId264"/>
    <p:sldId id="384" r:id="rId265"/>
    <p:sldId id="385" r:id="rId266"/>
    <p:sldId id="530" r:id="rId267"/>
    <p:sldId id="387" r:id="rId268"/>
    <p:sldId id="388" r:id="rId269"/>
    <p:sldId id="389" r:id="rId270"/>
    <p:sldId id="390" r:id="rId271"/>
    <p:sldId id="391" r:id="rId272"/>
    <p:sldId id="392" r:id="rId273"/>
    <p:sldId id="393" r:id="rId274"/>
    <p:sldId id="394" r:id="rId275"/>
    <p:sldId id="395" r:id="rId276"/>
    <p:sldId id="396" r:id="rId277"/>
    <p:sldId id="397" r:id="rId278"/>
    <p:sldId id="398" r:id="rId279"/>
    <p:sldId id="399" r:id="rId28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 Target="slides/slide9.xml"/><Relationship Id="rId159" Type="http://schemas.openxmlformats.org/officeDocument/2006/relationships/slide" Target="slides/slide30.xml"/><Relationship Id="rId170" Type="http://schemas.openxmlformats.org/officeDocument/2006/relationships/slide" Target="slides/slide41.xml"/><Relationship Id="rId191" Type="http://schemas.openxmlformats.org/officeDocument/2006/relationships/slide" Target="slides/slide62.xml"/><Relationship Id="rId205" Type="http://schemas.openxmlformats.org/officeDocument/2006/relationships/slide" Target="slides/slide76.xml"/><Relationship Id="rId226" Type="http://schemas.openxmlformats.org/officeDocument/2006/relationships/slide" Target="slides/slide97.xml"/><Relationship Id="rId247" Type="http://schemas.openxmlformats.org/officeDocument/2006/relationships/slide" Target="slides/slide118.xml"/><Relationship Id="rId107" Type="http://schemas.openxmlformats.org/officeDocument/2006/relationships/slideMaster" Target="slideMasters/slideMaster107.xml"/><Relationship Id="rId268" Type="http://schemas.openxmlformats.org/officeDocument/2006/relationships/slide" Target="slides/slide139.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 Target="slides/slide20.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 Target="slides/slide31.xml"/><Relationship Id="rId181" Type="http://schemas.openxmlformats.org/officeDocument/2006/relationships/slide" Target="slides/slide52.xml"/><Relationship Id="rId216" Type="http://schemas.openxmlformats.org/officeDocument/2006/relationships/slide" Target="slides/slide87.xml"/><Relationship Id="rId237" Type="http://schemas.openxmlformats.org/officeDocument/2006/relationships/slide" Target="slides/slide108.xml"/><Relationship Id="rId258" Type="http://schemas.openxmlformats.org/officeDocument/2006/relationships/slide" Target="slides/slide129.xml"/><Relationship Id="rId279" Type="http://schemas.openxmlformats.org/officeDocument/2006/relationships/slide" Target="slides/slide150.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 Target="slides/slide10.xml"/><Relationship Id="rId85" Type="http://schemas.openxmlformats.org/officeDocument/2006/relationships/slideMaster" Target="slideMasters/slideMaster85.xml"/><Relationship Id="rId150" Type="http://schemas.openxmlformats.org/officeDocument/2006/relationships/slide" Target="slides/slide21.xml"/><Relationship Id="rId171" Type="http://schemas.openxmlformats.org/officeDocument/2006/relationships/slide" Target="slides/slide42.xml"/><Relationship Id="rId192" Type="http://schemas.openxmlformats.org/officeDocument/2006/relationships/slide" Target="slides/slide63.xml"/><Relationship Id="rId206" Type="http://schemas.openxmlformats.org/officeDocument/2006/relationships/slide" Target="slides/slide77.xml"/><Relationship Id="rId227" Type="http://schemas.openxmlformats.org/officeDocument/2006/relationships/slide" Target="slides/slide98.xml"/><Relationship Id="rId248" Type="http://schemas.openxmlformats.org/officeDocument/2006/relationships/slide" Target="slides/slide119.xml"/><Relationship Id="rId269" Type="http://schemas.openxmlformats.org/officeDocument/2006/relationships/slide" Target="slides/slide140.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Master" Target="slideMasters/slideMaster108.xml"/><Relationship Id="rId129" Type="http://schemas.openxmlformats.org/officeDocument/2006/relationships/slideMaster" Target="slideMasters/slideMaster129.xml"/><Relationship Id="rId280" Type="http://schemas.openxmlformats.org/officeDocument/2006/relationships/slide" Target="slides/slide151.xml"/><Relationship Id="rId54" Type="http://schemas.openxmlformats.org/officeDocument/2006/relationships/slideMaster" Target="slideMasters/slideMaster54.xml"/><Relationship Id="rId75" Type="http://schemas.openxmlformats.org/officeDocument/2006/relationships/slideMaster" Target="slideMasters/slideMaster75.xml"/><Relationship Id="rId96" Type="http://schemas.openxmlformats.org/officeDocument/2006/relationships/slideMaster" Target="slideMasters/slideMaster96.xml"/><Relationship Id="rId140" Type="http://schemas.openxmlformats.org/officeDocument/2006/relationships/slide" Target="slides/slide11.xml"/><Relationship Id="rId161" Type="http://schemas.openxmlformats.org/officeDocument/2006/relationships/slide" Target="slides/slide32.xml"/><Relationship Id="rId182" Type="http://schemas.openxmlformats.org/officeDocument/2006/relationships/slide" Target="slides/slide53.xml"/><Relationship Id="rId217" Type="http://schemas.openxmlformats.org/officeDocument/2006/relationships/slide" Target="slides/slide88.xml"/><Relationship Id="rId6" Type="http://schemas.openxmlformats.org/officeDocument/2006/relationships/slideMaster" Target="slideMasters/slideMaster6.xml"/><Relationship Id="rId238" Type="http://schemas.openxmlformats.org/officeDocument/2006/relationships/slide" Target="slides/slide109.xml"/><Relationship Id="rId259" Type="http://schemas.openxmlformats.org/officeDocument/2006/relationships/slide" Target="slides/slide130.xml"/><Relationship Id="rId23" Type="http://schemas.openxmlformats.org/officeDocument/2006/relationships/slideMaster" Target="slideMasters/slideMaster23.xml"/><Relationship Id="rId119" Type="http://schemas.openxmlformats.org/officeDocument/2006/relationships/slideMaster" Target="slideMasters/slideMaster119.xml"/><Relationship Id="rId270" Type="http://schemas.openxmlformats.org/officeDocument/2006/relationships/slide" Target="slides/slide141.xml"/><Relationship Id="rId44" Type="http://schemas.openxmlformats.org/officeDocument/2006/relationships/slideMaster" Target="slideMasters/slideMaster44.xml"/><Relationship Id="rId65" Type="http://schemas.openxmlformats.org/officeDocument/2006/relationships/slideMaster" Target="slideMasters/slideMaster65.xml"/><Relationship Id="rId86" Type="http://schemas.openxmlformats.org/officeDocument/2006/relationships/slideMaster" Target="slideMasters/slideMaster86.xml"/><Relationship Id="rId130" Type="http://schemas.openxmlformats.org/officeDocument/2006/relationships/slide" Target="slides/slide1.xml"/><Relationship Id="rId151" Type="http://schemas.openxmlformats.org/officeDocument/2006/relationships/slide" Target="slides/slide22.xml"/><Relationship Id="rId172" Type="http://schemas.openxmlformats.org/officeDocument/2006/relationships/slide" Target="slides/slide43.xml"/><Relationship Id="rId193" Type="http://schemas.openxmlformats.org/officeDocument/2006/relationships/slide" Target="slides/slide64.xml"/><Relationship Id="rId207" Type="http://schemas.openxmlformats.org/officeDocument/2006/relationships/slide" Target="slides/slide78.xml"/><Relationship Id="rId228" Type="http://schemas.openxmlformats.org/officeDocument/2006/relationships/slide" Target="slides/slide99.xml"/><Relationship Id="rId249" Type="http://schemas.openxmlformats.org/officeDocument/2006/relationships/slide" Target="slides/slide120.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260" Type="http://schemas.openxmlformats.org/officeDocument/2006/relationships/slide" Target="slides/slide131.xml"/><Relationship Id="rId265" Type="http://schemas.openxmlformats.org/officeDocument/2006/relationships/slide" Target="slides/slide136.xml"/><Relationship Id="rId281" Type="http://schemas.openxmlformats.org/officeDocument/2006/relationships/notesMaster" Target="notesMasters/notesMaster1.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 Target="slides/slide12.xml"/><Relationship Id="rId146" Type="http://schemas.openxmlformats.org/officeDocument/2006/relationships/slide" Target="slides/slide17.xml"/><Relationship Id="rId167" Type="http://schemas.openxmlformats.org/officeDocument/2006/relationships/slide" Target="slides/slide38.xml"/><Relationship Id="rId188" Type="http://schemas.openxmlformats.org/officeDocument/2006/relationships/slide" Target="slides/slide59.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33.xml"/><Relationship Id="rId183" Type="http://schemas.openxmlformats.org/officeDocument/2006/relationships/slide" Target="slides/slide54.xml"/><Relationship Id="rId213" Type="http://schemas.openxmlformats.org/officeDocument/2006/relationships/slide" Target="slides/slide84.xml"/><Relationship Id="rId218" Type="http://schemas.openxmlformats.org/officeDocument/2006/relationships/slide" Target="slides/slide89.xml"/><Relationship Id="rId234" Type="http://schemas.openxmlformats.org/officeDocument/2006/relationships/slide" Target="slides/slide105.xml"/><Relationship Id="rId239" Type="http://schemas.openxmlformats.org/officeDocument/2006/relationships/slide" Target="slides/slide110.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50" Type="http://schemas.openxmlformats.org/officeDocument/2006/relationships/slide" Target="slides/slide121.xml"/><Relationship Id="rId255" Type="http://schemas.openxmlformats.org/officeDocument/2006/relationships/slide" Target="slides/slide126.xml"/><Relationship Id="rId271" Type="http://schemas.openxmlformats.org/officeDocument/2006/relationships/slide" Target="slides/slide142.xml"/><Relationship Id="rId276" Type="http://schemas.openxmlformats.org/officeDocument/2006/relationships/slide" Target="slides/slide147.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 Target="slides/slide2.xml"/><Relationship Id="rId136" Type="http://schemas.openxmlformats.org/officeDocument/2006/relationships/slide" Target="slides/slide7.xml"/><Relationship Id="rId157" Type="http://schemas.openxmlformats.org/officeDocument/2006/relationships/slide" Target="slides/slide28.xml"/><Relationship Id="rId178" Type="http://schemas.openxmlformats.org/officeDocument/2006/relationships/slide" Target="slides/slide49.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23.xml"/><Relationship Id="rId173" Type="http://schemas.openxmlformats.org/officeDocument/2006/relationships/slide" Target="slides/slide44.xml"/><Relationship Id="rId194" Type="http://schemas.openxmlformats.org/officeDocument/2006/relationships/slide" Target="slides/slide65.xml"/><Relationship Id="rId199" Type="http://schemas.openxmlformats.org/officeDocument/2006/relationships/slide" Target="slides/slide70.xml"/><Relationship Id="rId203" Type="http://schemas.openxmlformats.org/officeDocument/2006/relationships/slide" Target="slides/slide74.xml"/><Relationship Id="rId208" Type="http://schemas.openxmlformats.org/officeDocument/2006/relationships/slide" Target="slides/slide79.xml"/><Relationship Id="rId229" Type="http://schemas.openxmlformats.org/officeDocument/2006/relationships/slide" Target="slides/slide100.xml"/><Relationship Id="rId19" Type="http://schemas.openxmlformats.org/officeDocument/2006/relationships/slideMaster" Target="slideMasters/slideMaster19.xml"/><Relationship Id="rId224" Type="http://schemas.openxmlformats.org/officeDocument/2006/relationships/slide" Target="slides/slide95.xml"/><Relationship Id="rId240" Type="http://schemas.openxmlformats.org/officeDocument/2006/relationships/slide" Target="slides/slide111.xml"/><Relationship Id="rId245" Type="http://schemas.openxmlformats.org/officeDocument/2006/relationships/slide" Target="slides/slide116.xml"/><Relationship Id="rId261" Type="http://schemas.openxmlformats.org/officeDocument/2006/relationships/slide" Target="slides/slide132.xml"/><Relationship Id="rId266" Type="http://schemas.openxmlformats.org/officeDocument/2006/relationships/slide" Target="slides/slide137.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 Target="slides/slide18.xml"/><Relationship Id="rId168" Type="http://schemas.openxmlformats.org/officeDocument/2006/relationships/slide" Target="slides/slide39.xml"/><Relationship Id="rId282"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 Target="slides/slide13.xml"/><Relationship Id="rId163" Type="http://schemas.openxmlformats.org/officeDocument/2006/relationships/slide" Target="slides/slide34.xml"/><Relationship Id="rId184" Type="http://schemas.openxmlformats.org/officeDocument/2006/relationships/slide" Target="slides/slide55.xml"/><Relationship Id="rId189" Type="http://schemas.openxmlformats.org/officeDocument/2006/relationships/slide" Target="slides/slide60.xml"/><Relationship Id="rId219" Type="http://schemas.openxmlformats.org/officeDocument/2006/relationships/slide" Target="slides/slide90.xml"/><Relationship Id="rId3" Type="http://schemas.openxmlformats.org/officeDocument/2006/relationships/slideMaster" Target="slideMasters/slideMaster3.xml"/><Relationship Id="rId214" Type="http://schemas.openxmlformats.org/officeDocument/2006/relationships/slide" Target="slides/slide85.xml"/><Relationship Id="rId230" Type="http://schemas.openxmlformats.org/officeDocument/2006/relationships/slide" Target="slides/slide101.xml"/><Relationship Id="rId235" Type="http://schemas.openxmlformats.org/officeDocument/2006/relationships/slide" Target="slides/slide106.xml"/><Relationship Id="rId251" Type="http://schemas.openxmlformats.org/officeDocument/2006/relationships/slide" Target="slides/slide122.xml"/><Relationship Id="rId256" Type="http://schemas.openxmlformats.org/officeDocument/2006/relationships/slide" Target="slides/slide127.xml"/><Relationship Id="rId277" Type="http://schemas.openxmlformats.org/officeDocument/2006/relationships/slide" Target="slides/slide148.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 Target="slides/slide8.xml"/><Relationship Id="rId158" Type="http://schemas.openxmlformats.org/officeDocument/2006/relationships/slide" Target="slides/slide29.xml"/><Relationship Id="rId272" Type="http://schemas.openxmlformats.org/officeDocument/2006/relationships/slide" Target="slides/slide143.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 Target="slides/slide3.xml"/><Relationship Id="rId153" Type="http://schemas.openxmlformats.org/officeDocument/2006/relationships/slide" Target="slides/slide24.xml"/><Relationship Id="rId174" Type="http://schemas.openxmlformats.org/officeDocument/2006/relationships/slide" Target="slides/slide45.xml"/><Relationship Id="rId179" Type="http://schemas.openxmlformats.org/officeDocument/2006/relationships/slide" Target="slides/slide50.xml"/><Relationship Id="rId195" Type="http://schemas.openxmlformats.org/officeDocument/2006/relationships/slide" Target="slides/slide66.xml"/><Relationship Id="rId209" Type="http://schemas.openxmlformats.org/officeDocument/2006/relationships/slide" Target="slides/slide80.xml"/><Relationship Id="rId190" Type="http://schemas.openxmlformats.org/officeDocument/2006/relationships/slide" Target="slides/slide61.xml"/><Relationship Id="rId204" Type="http://schemas.openxmlformats.org/officeDocument/2006/relationships/slide" Target="slides/slide75.xml"/><Relationship Id="rId220" Type="http://schemas.openxmlformats.org/officeDocument/2006/relationships/slide" Target="slides/slide91.xml"/><Relationship Id="rId225" Type="http://schemas.openxmlformats.org/officeDocument/2006/relationships/slide" Target="slides/slide96.xml"/><Relationship Id="rId241" Type="http://schemas.openxmlformats.org/officeDocument/2006/relationships/slide" Target="slides/slide112.xml"/><Relationship Id="rId246" Type="http://schemas.openxmlformats.org/officeDocument/2006/relationships/slide" Target="slides/slide117.xml"/><Relationship Id="rId267" Type="http://schemas.openxmlformats.org/officeDocument/2006/relationships/slide" Target="slides/slide138.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262" Type="http://schemas.openxmlformats.org/officeDocument/2006/relationships/slide" Target="slides/slide133.xml"/><Relationship Id="rId283"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 Target="slides/slide14.xml"/><Relationship Id="rId148" Type="http://schemas.openxmlformats.org/officeDocument/2006/relationships/slide" Target="slides/slide19.xml"/><Relationship Id="rId164" Type="http://schemas.openxmlformats.org/officeDocument/2006/relationships/slide" Target="slides/slide35.xml"/><Relationship Id="rId169" Type="http://schemas.openxmlformats.org/officeDocument/2006/relationships/slide" Target="slides/slide40.xml"/><Relationship Id="rId185" Type="http://schemas.openxmlformats.org/officeDocument/2006/relationships/slide" Target="slides/slide56.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51.xml"/><Relationship Id="rId210" Type="http://schemas.openxmlformats.org/officeDocument/2006/relationships/slide" Target="slides/slide81.xml"/><Relationship Id="rId215" Type="http://schemas.openxmlformats.org/officeDocument/2006/relationships/slide" Target="slides/slide86.xml"/><Relationship Id="rId236" Type="http://schemas.openxmlformats.org/officeDocument/2006/relationships/slide" Target="slides/slide107.xml"/><Relationship Id="rId257" Type="http://schemas.openxmlformats.org/officeDocument/2006/relationships/slide" Target="slides/slide128.xml"/><Relationship Id="rId278" Type="http://schemas.openxmlformats.org/officeDocument/2006/relationships/slide" Target="slides/slide149.xml"/><Relationship Id="rId26" Type="http://schemas.openxmlformats.org/officeDocument/2006/relationships/slideMaster" Target="slideMasters/slideMaster26.xml"/><Relationship Id="rId231" Type="http://schemas.openxmlformats.org/officeDocument/2006/relationships/slide" Target="slides/slide102.xml"/><Relationship Id="rId252" Type="http://schemas.openxmlformats.org/officeDocument/2006/relationships/slide" Target="slides/slide123.xml"/><Relationship Id="rId273" Type="http://schemas.openxmlformats.org/officeDocument/2006/relationships/slide" Target="slides/slide144.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 Target="slides/slide4.xml"/><Relationship Id="rId154" Type="http://schemas.openxmlformats.org/officeDocument/2006/relationships/slide" Target="slides/slide25.xml"/><Relationship Id="rId175" Type="http://schemas.openxmlformats.org/officeDocument/2006/relationships/slide" Target="slides/slide46.xml"/><Relationship Id="rId196" Type="http://schemas.openxmlformats.org/officeDocument/2006/relationships/slide" Target="slides/slide67.xml"/><Relationship Id="rId200" Type="http://schemas.openxmlformats.org/officeDocument/2006/relationships/slide" Target="slides/slide71.xml"/><Relationship Id="rId16" Type="http://schemas.openxmlformats.org/officeDocument/2006/relationships/slideMaster" Target="slideMasters/slideMaster16.xml"/><Relationship Id="rId221" Type="http://schemas.openxmlformats.org/officeDocument/2006/relationships/slide" Target="slides/slide92.xml"/><Relationship Id="rId242" Type="http://schemas.openxmlformats.org/officeDocument/2006/relationships/slide" Target="slides/slide113.xml"/><Relationship Id="rId263" Type="http://schemas.openxmlformats.org/officeDocument/2006/relationships/slide" Target="slides/slide134.xml"/><Relationship Id="rId284" Type="http://schemas.openxmlformats.org/officeDocument/2006/relationships/theme" Target="theme/theme1.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 Target="slides/slide15.xml"/><Relationship Id="rId90" Type="http://schemas.openxmlformats.org/officeDocument/2006/relationships/slideMaster" Target="slideMasters/slideMaster90.xml"/><Relationship Id="rId165" Type="http://schemas.openxmlformats.org/officeDocument/2006/relationships/slide" Target="slides/slide36.xml"/><Relationship Id="rId186" Type="http://schemas.openxmlformats.org/officeDocument/2006/relationships/slide" Target="slides/slide57.xml"/><Relationship Id="rId211" Type="http://schemas.openxmlformats.org/officeDocument/2006/relationships/slide" Target="slides/slide82.xml"/><Relationship Id="rId232" Type="http://schemas.openxmlformats.org/officeDocument/2006/relationships/slide" Target="slides/slide103.xml"/><Relationship Id="rId253" Type="http://schemas.openxmlformats.org/officeDocument/2006/relationships/slide" Target="slides/slide124.xml"/><Relationship Id="rId274" Type="http://schemas.openxmlformats.org/officeDocument/2006/relationships/slide" Target="slides/slide145.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 Target="slides/slide5.xml"/><Relationship Id="rId80" Type="http://schemas.openxmlformats.org/officeDocument/2006/relationships/slideMaster" Target="slideMasters/slideMaster80.xml"/><Relationship Id="rId155" Type="http://schemas.openxmlformats.org/officeDocument/2006/relationships/slide" Target="slides/slide26.xml"/><Relationship Id="rId176" Type="http://schemas.openxmlformats.org/officeDocument/2006/relationships/slide" Target="slides/slide47.xml"/><Relationship Id="rId197" Type="http://schemas.openxmlformats.org/officeDocument/2006/relationships/slide" Target="slides/slide68.xml"/><Relationship Id="rId201" Type="http://schemas.openxmlformats.org/officeDocument/2006/relationships/slide" Target="slides/slide72.xml"/><Relationship Id="rId222" Type="http://schemas.openxmlformats.org/officeDocument/2006/relationships/slide" Target="slides/slide93.xml"/><Relationship Id="rId243" Type="http://schemas.openxmlformats.org/officeDocument/2006/relationships/slide" Target="slides/slide114.xml"/><Relationship Id="rId264" Type="http://schemas.openxmlformats.org/officeDocument/2006/relationships/slide" Target="slides/slide135.xml"/><Relationship Id="rId285" Type="http://schemas.openxmlformats.org/officeDocument/2006/relationships/tableStyles" Target="tableStyles.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24" Type="http://schemas.openxmlformats.org/officeDocument/2006/relationships/slideMaster" Target="slideMasters/slideMaster124.xml"/><Relationship Id="rId70" Type="http://schemas.openxmlformats.org/officeDocument/2006/relationships/slideMaster" Target="slideMasters/slideMaster70.xml"/><Relationship Id="rId91" Type="http://schemas.openxmlformats.org/officeDocument/2006/relationships/slideMaster" Target="slideMasters/slideMaster91.xml"/><Relationship Id="rId145" Type="http://schemas.openxmlformats.org/officeDocument/2006/relationships/slide" Target="slides/slide16.xml"/><Relationship Id="rId166" Type="http://schemas.openxmlformats.org/officeDocument/2006/relationships/slide" Target="slides/slide37.xml"/><Relationship Id="rId187" Type="http://schemas.openxmlformats.org/officeDocument/2006/relationships/slide" Target="slides/slide58.xml"/><Relationship Id="rId1" Type="http://schemas.openxmlformats.org/officeDocument/2006/relationships/slideMaster" Target="slideMasters/slideMaster1.xml"/><Relationship Id="rId212" Type="http://schemas.openxmlformats.org/officeDocument/2006/relationships/slide" Target="slides/slide83.xml"/><Relationship Id="rId233" Type="http://schemas.openxmlformats.org/officeDocument/2006/relationships/slide" Target="slides/slide104.xml"/><Relationship Id="rId254" Type="http://schemas.openxmlformats.org/officeDocument/2006/relationships/slide" Target="slides/slide125.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275" Type="http://schemas.openxmlformats.org/officeDocument/2006/relationships/slide" Target="slides/slide146.xml"/><Relationship Id="rId60" Type="http://schemas.openxmlformats.org/officeDocument/2006/relationships/slideMaster" Target="slideMasters/slideMaster60.xml"/><Relationship Id="rId81" Type="http://schemas.openxmlformats.org/officeDocument/2006/relationships/slideMaster" Target="slideMasters/slideMaster81.xml"/><Relationship Id="rId135" Type="http://schemas.openxmlformats.org/officeDocument/2006/relationships/slide" Target="slides/slide6.xml"/><Relationship Id="rId156" Type="http://schemas.openxmlformats.org/officeDocument/2006/relationships/slide" Target="slides/slide27.xml"/><Relationship Id="rId177" Type="http://schemas.openxmlformats.org/officeDocument/2006/relationships/slide" Target="slides/slide48.xml"/><Relationship Id="rId198" Type="http://schemas.openxmlformats.org/officeDocument/2006/relationships/slide" Target="slides/slide69.xml"/><Relationship Id="rId202" Type="http://schemas.openxmlformats.org/officeDocument/2006/relationships/slide" Target="slides/slide73.xml"/><Relationship Id="rId223" Type="http://schemas.openxmlformats.org/officeDocument/2006/relationships/slide" Target="slides/slide94.xml"/><Relationship Id="rId244" Type="http://schemas.openxmlformats.org/officeDocument/2006/relationships/slide" Target="slides/slide1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5CD177-CCEA-43EB-81EA-5B0880850BAE}" type="datetimeFigureOut">
              <a:rPr lang="en-US" smtClean="0"/>
              <a:pPr/>
              <a:t>8/8/2011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5083CA-3EE5-4C8C-9A3C-D8002CDA05C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5083CA-3EE5-4C8C-9A3C-D8002CDA05C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5083CA-3EE5-4C8C-9A3C-D8002CDA05C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5083CA-3EE5-4C8C-9A3C-D8002CDA05C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5083CA-3EE5-4C8C-9A3C-D8002CDA05C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5083CA-3EE5-4C8C-9A3C-D8002CDA05C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42F72-8CC2-40A1-AC3D-529EBF50EAA7}"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42F72-8CC2-40A1-AC3D-529EBF50EAA7}"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42F72-8CC2-40A1-AC3D-529EBF50EAA7}"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42F72-8CC2-40A1-AC3D-529EBF50EAA7}"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42F72-8CC2-40A1-AC3D-529EBF50EAA7}"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42F72-8CC2-40A1-AC3D-529EBF50EAA7}"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5083CA-3EE5-4C8C-9A3C-D8002CDA05C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42F72-8CC2-40A1-AC3D-529EBF50EAA7}"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42F72-8CC2-40A1-AC3D-529EBF50EAA7}"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42F72-8CC2-40A1-AC3D-529EBF50EAA7}"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42F72-8CC2-40A1-AC3D-529EBF50EAA7}"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42F72-8CC2-40A1-AC3D-529EBF50EAA7}"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Text Box 1"/>
          <p:cNvSpPr txBox="1">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3554" name="Text Box 2"/>
          <p:cNvSpPr txBox="1">
            <a:spLocks noGrp="1" noChangeArrowheads="1"/>
          </p:cNvSpPr>
          <p:nvPr>
            <p:ph type="body" idx="1"/>
          </p:nvPr>
        </p:nvSpPr>
        <p:spPr>
          <a:xfrm>
            <a:off x="685800" y="4343400"/>
            <a:ext cx="5486400" cy="41148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a:xfrm>
            <a:off x="-14225588" y="-11796713"/>
            <a:ext cx="16649701" cy="12488863"/>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a:xfrm>
            <a:off x="685800" y="4343400"/>
            <a:ext cx="5481638" cy="4111625"/>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Text Box 1"/>
          <p:cNvSpPr txBox="1">
            <a:spLocks noGrp="1" noRot="1" noChangeAspect="1" noChangeArrowheads="1"/>
          </p:cNvSpPr>
          <p:nvPr>
            <p:ph type="sldImg"/>
          </p:nvPr>
        </p:nvSpPr>
        <p:spPr>
          <a:xfrm>
            <a:off x="-14225588" y="-11796713"/>
            <a:ext cx="16649701" cy="12488863"/>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5602" name="Text Box 2"/>
          <p:cNvSpPr txBox="1">
            <a:spLocks noGrp="1" noChangeArrowheads="1"/>
          </p:cNvSpPr>
          <p:nvPr>
            <p:ph type="body" idx="1"/>
          </p:nvPr>
        </p:nvSpPr>
        <p:spPr>
          <a:xfrm>
            <a:off x="685800" y="4343400"/>
            <a:ext cx="5481638" cy="4111625"/>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Text Box 1"/>
          <p:cNvSpPr txBox="1">
            <a:spLocks noGrp="1" noRot="1" noChangeAspect="1" noChangeArrowheads="1"/>
          </p:cNvSpPr>
          <p:nvPr>
            <p:ph type="sldImg"/>
          </p:nvPr>
        </p:nvSpPr>
        <p:spPr>
          <a:xfrm>
            <a:off x="-14225588" y="-11796713"/>
            <a:ext cx="16649701" cy="12488863"/>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6626" name="Text Box 2"/>
          <p:cNvSpPr txBox="1">
            <a:spLocks noGrp="1" noChangeArrowheads="1"/>
          </p:cNvSpPr>
          <p:nvPr>
            <p:ph type="body" idx="1"/>
          </p:nvPr>
        </p:nvSpPr>
        <p:spPr>
          <a:xfrm>
            <a:off x="685800" y="4343400"/>
            <a:ext cx="5481638" cy="4111625"/>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Text Box 1"/>
          <p:cNvSpPr txBox="1">
            <a:spLocks noGrp="1" noRot="1" noChangeAspect="1" noChangeArrowheads="1"/>
          </p:cNvSpPr>
          <p:nvPr>
            <p:ph type="sldImg"/>
          </p:nvPr>
        </p:nvSpPr>
        <p:spPr>
          <a:xfrm>
            <a:off x="-14225588" y="-11796713"/>
            <a:ext cx="16649701" cy="12488863"/>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7650" name="Text Box 2"/>
          <p:cNvSpPr txBox="1">
            <a:spLocks noGrp="1" noChangeArrowheads="1"/>
          </p:cNvSpPr>
          <p:nvPr>
            <p:ph type="body" idx="1"/>
          </p:nvPr>
        </p:nvSpPr>
        <p:spPr>
          <a:xfrm>
            <a:off x="685800" y="4343400"/>
            <a:ext cx="5481638" cy="4111625"/>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5083CA-3EE5-4C8C-9A3C-D8002CDA05C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Text Box 1"/>
          <p:cNvSpPr txBox="1">
            <a:spLocks noGrp="1" noRot="1" noChangeAspect="1" noChangeArrowheads="1"/>
          </p:cNvSpPr>
          <p:nvPr>
            <p:ph type="sldImg"/>
          </p:nvPr>
        </p:nvSpPr>
        <p:spPr>
          <a:xfrm>
            <a:off x="-14225588" y="-11796713"/>
            <a:ext cx="16649701" cy="12488863"/>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8674" name="Text Box 2"/>
          <p:cNvSpPr txBox="1">
            <a:spLocks noGrp="1" noChangeArrowheads="1"/>
          </p:cNvSpPr>
          <p:nvPr>
            <p:ph type="body" idx="1"/>
          </p:nvPr>
        </p:nvSpPr>
        <p:spPr>
          <a:xfrm>
            <a:off x="685800" y="4343400"/>
            <a:ext cx="5481638" cy="4111625"/>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Text Box 1"/>
          <p:cNvSpPr txBox="1">
            <a:spLocks noGrp="1" noRot="1" noChangeAspect="1" noChangeArrowheads="1"/>
          </p:cNvSpPr>
          <p:nvPr>
            <p:ph type="sldImg"/>
          </p:nvPr>
        </p:nvSpPr>
        <p:spPr>
          <a:xfrm>
            <a:off x="-14225588" y="-11796713"/>
            <a:ext cx="16649701" cy="12488863"/>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8674" name="Text Box 2"/>
          <p:cNvSpPr txBox="1">
            <a:spLocks noGrp="1" noChangeArrowheads="1"/>
          </p:cNvSpPr>
          <p:nvPr>
            <p:ph type="body" idx="1"/>
          </p:nvPr>
        </p:nvSpPr>
        <p:spPr>
          <a:xfrm>
            <a:off x="685800" y="4343400"/>
            <a:ext cx="5481638" cy="4111625"/>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Text Box 1"/>
          <p:cNvSpPr txBox="1">
            <a:spLocks noGrp="1" noRot="1" noChangeAspect="1" noChangeArrowheads="1"/>
          </p:cNvSpPr>
          <p:nvPr>
            <p:ph type="sldImg"/>
          </p:nvPr>
        </p:nvSpPr>
        <p:spPr>
          <a:xfrm>
            <a:off x="-14225588" y="-11796713"/>
            <a:ext cx="16649701" cy="12488863"/>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9698" name="Text Box 2"/>
          <p:cNvSpPr txBox="1">
            <a:spLocks noGrp="1" noChangeArrowheads="1"/>
          </p:cNvSpPr>
          <p:nvPr>
            <p:ph type="body" idx="1"/>
          </p:nvPr>
        </p:nvSpPr>
        <p:spPr>
          <a:xfrm>
            <a:off x="685800" y="4343400"/>
            <a:ext cx="5481638" cy="4111625"/>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Text Box 1"/>
          <p:cNvSpPr txBox="1">
            <a:spLocks noGrp="1" noRot="1" noChangeAspect="1" noChangeArrowheads="1"/>
          </p:cNvSpPr>
          <p:nvPr>
            <p:ph type="sldImg"/>
          </p:nvPr>
        </p:nvSpPr>
        <p:spPr>
          <a:xfrm>
            <a:off x="-14225588" y="-11796713"/>
            <a:ext cx="16649701" cy="12488863"/>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0722" name="Text Box 2"/>
          <p:cNvSpPr txBox="1">
            <a:spLocks noGrp="1" noChangeArrowheads="1"/>
          </p:cNvSpPr>
          <p:nvPr>
            <p:ph type="body" idx="1"/>
          </p:nvPr>
        </p:nvSpPr>
        <p:spPr>
          <a:xfrm>
            <a:off x="685800" y="4343400"/>
            <a:ext cx="5481638" cy="4111625"/>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Text Box 1"/>
          <p:cNvSpPr txBox="1">
            <a:spLocks noGrp="1" noRot="1" noChangeAspect="1" noChangeArrowheads="1"/>
          </p:cNvSpPr>
          <p:nvPr>
            <p:ph type="sldImg"/>
          </p:nvPr>
        </p:nvSpPr>
        <p:spPr>
          <a:xfrm>
            <a:off x="-14225588" y="-11796713"/>
            <a:ext cx="16649701" cy="12488863"/>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1746" name="Text Box 2"/>
          <p:cNvSpPr txBox="1">
            <a:spLocks noGrp="1" noChangeArrowheads="1"/>
          </p:cNvSpPr>
          <p:nvPr>
            <p:ph type="body" idx="1"/>
          </p:nvPr>
        </p:nvSpPr>
        <p:spPr>
          <a:xfrm>
            <a:off x="685800" y="4343400"/>
            <a:ext cx="5481638" cy="4111625"/>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Text Box 1"/>
          <p:cNvSpPr txBox="1">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2770" name="Text Box 2"/>
          <p:cNvSpPr txBox="1">
            <a:spLocks noGrp="1" noChangeArrowheads="1"/>
          </p:cNvSpPr>
          <p:nvPr>
            <p:ph type="body" idx="1"/>
          </p:nvPr>
        </p:nvSpPr>
        <p:spPr>
          <a:xfrm>
            <a:off x="685800" y="4343400"/>
            <a:ext cx="5486400" cy="41148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Text Box 1"/>
          <p:cNvSpPr txBox="1">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3794" name="Text Box 2"/>
          <p:cNvSpPr txBox="1">
            <a:spLocks noGrp="1" noChangeArrowheads="1"/>
          </p:cNvSpPr>
          <p:nvPr>
            <p:ph type="body" idx="1"/>
          </p:nvPr>
        </p:nvSpPr>
        <p:spPr>
          <a:xfrm>
            <a:off x="685800" y="4343400"/>
            <a:ext cx="5486400" cy="41148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Text Box 1"/>
          <p:cNvSpPr txBox="1">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4818" name="Text Box 2"/>
          <p:cNvSpPr txBox="1">
            <a:spLocks noGrp="1" noChangeArrowheads="1"/>
          </p:cNvSpPr>
          <p:nvPr>
            <p:ph type="body" idx="1"/>
          </p:nvPr>
        </p:nvSpPr>
        <p:spPr>
          <a:xfrm>
            <a:off x="685800" y="4343400"/>
            <a:ext cx="5486400" cy="41148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Text Box 1"/>
          <p:cNvSpPr txBox="1">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5842" name="Text Box 2"/>
          <p:cNvSpPr txBox="1">
            <a:spLocks noGrp="1" noChangeArrowheads="1"/>
          </p:cNvSpPr>
          <p:nvPr>
            <p:ph type="body" idx="1"/>
          </p:nvPr>
        </p:nvSpPr>
        <p:spPr>
          <a:xfrm>
            <a:off x="685800" y="4343400"/>
            <a:ext cx="5486400" cy="41148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smtClean="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Text Box 1"/>
          <p:cNvSpPr txBox="1">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6866" name="Text Box 2"/>
          <p:cNvSpPr txBox="1">
            <a:spLocks noGrp="1" noChangeArrowheads="1"/>
          </p:cNvSpPr>
          <p:nvPr>
            <p:ph type="body" idx="1"/>
          </p:nvPr>
        </p:nvSpPr>
        <p:spPr>
          <a:xfrm>
            <a:off x="685800" y="4343400"/>
            <a:ext cx="5486400" cy="41148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5083CA-3EE5-4C8C-9A3C-D8002CDA05C9}"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Text Box 1"/>
          <p:cNvSpPr txBox="1">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7890" name="Text Box 2"/>
          <p:cNvSpPr txBox="1">
            <a:spLocks noGrp="1" noChangeArrowheads="1"/>
          </p:cNvSpPr>
          <p:nvPr>
            <p:ph type="body" idx="1"/>
          </p:nvPr>
        </p:nvSpPr>
        <p:spPr>
          <a:xfrm>
            <a:off x="685800" y="4343400"/>
            <a:ext cx="5486400" cy="41148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smtClean="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Text Box 1"/>
          <p:cNvSpPr txBox="1">
            <a:spLocks noGrp="1" noRot="1" noChangeAspect="1" noChangeArrowheads="1"/>
          </p:cNvSpPr>
          <p:nvPr>
            <p:ph type="sldImg"/>
          </p:nvPr>
        </p:nvSpPr>
        <p:spPr>
          <a:xfrm>
            <a:off x="-14225588" y="-11796713"/>
            <a:ext cx="16649701" cy="12488863"/>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8914" name="Text Box 2"/>
          <p:cNvSpPr txBox="1">
            <a:spLocks noGrp="1" noChangeArrowheads="1"/>
          </p:cNvSpPr>
          <p:nvPr>
            <p:ph type="body" idx="1"/>
          </p:nvPr>
        </p:nvSpPr>
        <p:spPr>
          <a:xfrm>
            <a:off x="685800" y="4343400"/>
            <a:ext cx="5481638" cy="4111625"/>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smtClean="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8F7F0-C73C-4587-8640-0196B936E3D5}" type="slidenum">
              <a:rPr lang="en-US" smtClean="0">
                <a:solidFill>
                  <a:prstClr val="black"/>
                </a:solidFill>
              </a:rPr>
              <a:pPr/>
              <a:t>47</a:t>
            </a:fld>
            <a:endParaRPr 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8F7F0-C73C-4587-8640-0196B936E3D5}" type="slidenum">
              <a:rPr lang="en-US" smtClean="0">
                <a:solidFill>
                  <a:prstClr val="black"/>
                </a:solidFill>
              </a:rPr>
              <a:pPr/>
              <a:t>48</a:t>
            </a:fld>
            <a:endParaRPr 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8F7F0-C73C-4587-8640-0196B936E3D5}" type="slidenum">
              <a:rPr lang="en-US" smtClean="0">
                <a:solidFill>
                  <a:prstClr val="black"/>
                </a:solidFill>
              </a:rPr>
              <a:pPr/>
              <a:t>49</a:t>
            </a:fld>
            <a:endParaRPr lang="en-U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8F7F0-C73C-4587-8640-0196B936E3D5}" type="slidenum">
              <a:rPr lang="en-US" smtClean="0">
                <a:solidFill>
                  <a:prstClr val="black"/>
                </a:solidFill>
              </a:rPr>
              <a:pPr/>
              <a:t>50</a:t>
            </a:fld>
            <a:endParaRPr lang="en-US">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8F7F0-C73C-4587-8640-0196B936E3D5}" type="slidenum">
              <a:rPr lang="en-US" smtClean="0">
                <a:solidFill>
                  <a:prstClr val="black"/>
                </a:solidFill>
              </a:rPr>
              <a:pPr/>
              <a:t>51</a:t>
            </a:fld>
            <a:endParaRPr lang="en-US">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8F7F0-C73C-4587-8640-0196B936E3D5}" type="slidenum">
              <a:rPr lang="en-US" smtClean="0">
                <a:solidFill>
                  <a:prstClr val="black"/>
                </a:solidFill>
              </a:rPr>
              <a:pPr/>
              <a:t>52</a:t>
            </a:fld>
            <a:endParaRPr lang="en-US">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8F7F0-C73C-4587-8640-0196B936E3D5}" type="slidenum">
              <a:rPr lang="en-US" smtClean="0">
                <a:solidFill>
                  <a:prstClr val="black"/>
                </a:solidFill>
              </a:rPr>
              <a:pPr/>
              <a:t>53</a:t>
            </a:fld>
            <a:endParaRPr lang="en-US">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8F7F0-C73C-4587-8640-0196B936E3D5}" type="slidenum">
              <a:rPr lang="en-US" smtClean="0">
                <a:solidFill>
                  <a:prstClr val="black"/>
                </a:solidFill>
              </a:rPr>
              <a:pPr/>
              <a:t>54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5083CA-3EE5-4C8C-9A3C-D8002CDA05C9}"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694E3-F905-459B-839C-859C4CA1247F}" type="slidenum">
              <a:rPr lang="en-US" smtClean="0">
                <a:solidFill>
                  <a:prstClr val="black"/>
                </a:solidFill>
              </a:rPr>
              <a:pPr/>
              <a:t>58</a:t>
            </a:fld>
            <a:endParaRPr lang="en-US">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694E3-F905-459B-839C-859C4CA1247F}" type="slidenum">
              <a:rPr lang="en-US" smtClean="0">
                <a:solidFill>
                  <a:prstClr val="black"/>
                </a:solidFill>
              </a:rPr>
              <a:pPr/>
              <a:t>59</a:t>
            </a:fld>
            <a:endParaRPr lang="en-US">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694E3-F905-459B-839C-859C4CA1247F}" type="slidenum">
              <a:rPr lang="en-US" smtClean="0">
                <a:solidFill>
                  <a:prstClr val="black"/>
                </a:solidFill>
              </a:rPr>
              <a:pPr/>
              <a:t>60</a:t>
            </a:fld>
            <a:endParaRPr lang="en-US">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694E3-F905-459B-839C-859C4CA1247F}" type="slidenum">
              <a:rPr lang="en-US" smtClean="0">
                <a:solidFill>
                  <a:prstClr val="black"/>
                </a:solidFill>
              </a:rPr>
              <a:pPr/>
              <a:t>61</a:t>
            </a:fld>
            <a:endParaRPr lang="en-US">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4F81A9-3739-4BB4-860A-3D2474D2DEBD}" type="slidenum">
              <a:rPr lang="en-US" smtClean="0">
                <a:solidFill>
                  <a:prstClr val="black"/>
                </a:solidFill>
              </a:rPr>
              <a:pPr/>
              <a:t>74</a:t>
            </a:fld>
            <a:endParaRPr lang="en-US">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4F81A9-3739-4BB4-860A-3D2474D2DEBD}" type="slidenum">
              <a:rPr lang="en-US" smtClean="0">
                <a:solidFill>
                  <a:prstClr val="black"/>
                </a:solidFill>
              </a:rPr>
              <a:pPr/>
              <a:t>75</a:t>
            </a:fld>
            <a:endParaRPr lang="en-US">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4F81A9-3739-4BB4-860A-3D2474D2DEBD}" type="slidenum">
              <a:rPr lang="en-US" smtClean="0">
                <a:solidFill>
                  <a:prstClr val="black"/>
                </a:solidFill>
              </a:rPr>
              <a:pPr/>
              <a:t>76</a:t>
            </a:fld>
            <a:endParaRPr lang="en-US">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4F81A9-3739-4BB4-860A-3D2474D2DEBD}" type="slidenum">
              <a:rPr lang="en-US" smtClean="0">
                <a:solidFill>
                  <a:prstClr val="black"/>
                </a:solidFill>
              </a:rPr>
              <a:pPr/>
              <a:t>77</a:t>
            </a:fld>
            <a:endParaRPr lang="en-US">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4F81A9-3739-4BB4-860A-3D2474D2DEBD}" type="slidenum">
              <a:rPr lang="en-US" smtClean="0">
                <a:solidFill>
                  <a:prstClr val="black"/>
                </a:solidFill>
              </a:rPr>
              <a:pPr/>
              <a:t>78</a:t>
            </a:fld>
            <a:endParaRPr lang="en-US">
              <a:solidFill>
                <a:prstClr val="black"/>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4F81A9-3739-4BB4-860A-3D2474D2DEBD}" type="slidenum">
              <a:rPr lang="en-US" smtClean="0">
                <a:solidFill>
                  <a:prstClr val="black"/>
                </a:solidFill>
              </a:rPr>
              <a:pPr/>
              <a:t>79</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5083CA-3EE5-4C8C-9A3C-D8002CDA05C9}"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4F81A9-3739-4BB4-860A-3D2474D2DEBD}" type="slidenum">
              <a:rPr lang="en-US" smtClean="0">
                <a:solidFill>
                  <a:prstClr val="black"/>
                </a:solidFill>
              </a:rPr>
              <a:pPr/>
              <a:t>80</a:t>
            </a:fld>
            <a:endParaRPr lang="en-US">
              <a:solidFill>
                <a:prstClr val="black"/>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4F81A9-3739-4BB4-860A-3D2474D2DEBD}" type="slidenum">
              <a:rPr lang="en-US" smtClean="0">
                <a:solidFill>
                  <a:prstClr val="black"/>
                </a:solidFill>
              </a:rPr>
              <a:pPr/>
              <a:t>81</a:t>
            </a:fld>
            <a:endParaRPr lang="en-US">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4F81A9-3739-4BB4-860A-3D2474D2DEBD}" type="slidenum">
              <a:rPr lang="en-US" smtClean="0">
                <a:solidFill>
                  <a:prstClr val="black"/>
                </a:solidFill>
              </a:rPr>
              <a:pPr/>
              <a:t>82</a:t>
            </a:fld>
            <a:endParaRPr lang="en-US">
              <a:solidFill>
                <a:prstClr val="black"/>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4F81A9-3739-4BB4-860A-3D2474D2DEBD}" type="slidenum">
              <a:rPr lang="en-US" smtClean="0">
                <a:solidFill>
                  <a:prstClr val="black"/>
                </a:solidFill>
              </a:rPr>
              <a:pPr/>
              <a:t>83</a:t>
            </a:fld>
            <a:endParaRPr lang="en-US">
              <a:solidFill>
                <a:prstClr val="black"/>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4F81A9-3739-4BB4-860A-3D2474D2DEBD}" type="slidenum">
              <a:rPr lang="en-US" smtClean="0">
                <a:solidFill>
                  <a:prstClr val="black"/>
                </a:solidFill>
              </a:rPr>
              <a:pPr/>
              <a:t>84</a:t>
            </a:fld>
            <a:endParaRPr lang="en-US">
              <a:solidFill>
                <a:prstClr val="black"/>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33C2A4-4173-49FA-974B-D9F95091241F}" type="slidenum">
              <a:rPr lang="en-US" smtClean="0">
                <a:solidFill>
                  <a:prstClr val="black"/>
                </a:solidFill>
              </a:rPr>
              <a:pPr/>
              <a:t>86</a:t>
            </a:fld>
            <a:endParaRPr lang="en-US">
              <a:solidFill>
                <a:prstClr val="black"/>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33C2A4-4173-49FA-974B-D9F95091241F}" type="slidenum">
              <a:rPr lang="en-US" smtClean="0">
                <a:solidFill>
                  <a:prstClr val="black"/>
                </a:solidFill>
              </a:rPr>
              <a:pPr/>
              <a:t>89</a:t>
            </a:fld>
            <a:endParaRPr lang="en-US">
              <a:solidFill>
                <a:prstClr val="black"/>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33C2A4-4173-49FA-974B-D9F95091241F}" type="slidenum">
              <a:rPr lang="en-US" smtClean="0">
                <a:solidFill>
                  <a:prstClr val="black"/>
                </a:solidFill>
              </a:rPr>
              <a:pPr/>
              <a:t>105</a:t>
            </a:fld>
            <a:endParaRPr lang="en-US">
              <a:solidFill>
                <a:prstClr val="black"/>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3BFFD2-7C1F-42E8-B61E-66B5225FB1D5}" type="slidenum">
              <a:rPr lang="en-US" smtClean="0">
                <a:solidFill>
                  <a:prstClr val="black"/>
                </a:solidFill>
              </a:rPr>
              <a:pPr/>
              <a:t>107</a:t>
            </a:fld>
            <a:endParaRPr lang="en-US">
              <a:solidFill>
                <a:prstClr val="black"/>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3BFFD2-7C1F-42E8-B61E-66B5225FB1D5}" type="slidenum">
              <a:rPr lang="en-US" smtClean="0">
                <a:solidFill>
                  <a:prstClr val="black"/>
                </a:solidFill>
              </a:rPr>
              <a:pPr/>
              <a:t>109</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5083CA-3EE5-4C8C-9A3C-D8002CDA05C9}"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p:nvPr>
        </p:nvSpPr>
        <p:spPr>
          <a:noFill/>
          <a:ln>
            <a:round/>
            <a:headEnd/>
            <a:tailEnd/>
          </a:ln>
        </p:spPr>
        <p:txBody>
          <a:bodyPr/>
          <a:lstStyle/>
          <a:p>
            <a:fld id="{D45BBD11-4077-4683-812E-FFBA345D968E}" type="slidenum">
              <a:rPr lang="en-US"/>
              <a:pPr/>
              <a:t>125</a:t>
            </a:fld>
            <a:endParaRPr lang="en-US"/>
          </a:p>
        </p:txBody>
      </p:sp>
      <p:sp>
        <p:nvSpPr>
          <p:cNvPr id="17411" name="Rectangle 1"/>
          <p:cNvSpPr>
            <a:spLocks noGrp="1" noRot="1" noChangeAspect="1" noChangeArrowheads="1" noTextEdit="1"/>
          </p:cNvSpPr>
          <p:nvPr>
            <p:ph type="sldImg"/>
          </p:nvPr>
        </p:nvSpPr>
        <p:spPr>
          <a:xfrm>
            <a:off x="1210236" y="694171"/>
            <a:ext cx="4437529" cy="3429000"/>
          </a:xfrm>
          <a:solidFill>
            <a:srgbClr val="FFFFFF"/>
          </a:solidFill>
          <a:ln>
            <a:solidFill>
              <a:srgbClr val="000000"/>
            </a:solidFill>
            <a:miter lim="800000"/>
          </a:ln>
        </p:spPr>
      </p:sp>
      <p:sp>
        <p:nvSpPr>
          <p:cNvPr id="17412" name="Rectangle 2"/>
          <p:cNvSpPr>
            <a:spLocks noGrp="1" noChangeArrowheads="1"/>
          </p:cNvSpPr>
          <p:nvPr>
            <p:ph type="body" idx="1"/>
          </p:nvPr>
        </p:nvSpPr>
        <p:spPr>
          <a:xfrm>
            <a:off x="686360" y="4342535"/>
            <a:ext cx="5486681" cy="4114511"/>
          </a:xfrm>
          <a:noFill/>
        </p:spPr>
        <p:txBody>
          <a:bodyPr wrap="none" anchor="ct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p:cNvSpPr>
            <a:spLocks noGrp="1" noChangeArrowheads="1"/>
          </p:cNvSpPr>
          <p:nvPr>
            <p:ph type="sldNum" sz="quarter"/>
          </p:nvPr>
        </p:nvSpPr>
        <p:spPr>
          <a:noFill/>
          <a:ln>
            <a:round/>
            <a:headEnd/>
            <a:tailEnd/>
          </a:ln>
        </p:spPr>
        <p:txBody>
          <a:bodyPr/>
          <a:lstStyle/>
          <a:p>
            <a:fld id="{DCCCF215-311D-4CAF-9469-5D713F2D08D5}" type="slidenum">
              <a:rPr lang="en-US"/>
              <a:pPr/>
              <a:t>126</a:t>
            </a:fld>
            <a:endParaRPr lang="en-US"/>
          </a:p>
        </p:txBody>
      </p:sp>
      <p:sp>
        <p:nvSpPr>
          <p:cNvPr id="18435" name="Rectangle 1"/>
          <p:cNvSpPr>
            <a:spLocks noGrp="1" noRot="1" noChangeAspect="1" noChangeArrowheads="1" noTextEdit="1"/>
          </p:cNvSpPr>
          <p:nvPr>
            <p:ph type="sldImg"/>
          </p:nvPr>
        </p:nvSpPr>
        <p:spPr>
          <a:xfrm>
            <a:off x="1210236" y="694171"/>
            <a:ext cx="4437529" cy="3429000"/>
          </a:xfrm>
          <a:solidFill>
            <a:srgbClr val="FFFFFF"/>
          </a:solidFill>
          <a:ln>
            <a:solidFill>
              <a:srgbClr val="000000"/>
            </a:solidFill>
            <a:miter lim="800000"/>
          </a:ln>
        </p:spPr>
      </p:sp>
      <p:sp>
        <p:nvSpPr>
          <p:cNvPr id="18436" name="Rectangle 2"/>
          <p:cNvSpPr>
            <a:spLocks noGrp="1" noChangeArrowheads="1"/>
          </p:cNvSpPr>
          <p:nvPr>
            <p:ph type="body" idx="1"/>
          </p:nvPr>
        </p:nvSpPr>
        <p:spPr>
          <a:xfrm>
            <a:off x="686360" y="4342535"/>
            <a:ext cx="5486681" cy="4114511"/>
          </a:xfrm>
          <a:noFill/>
        </p:spPr>
        <p:txBody>
          <a:bodyPr wrap="none" anchor="ct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noFill/>
          <a:ln>
            <a:round/>
            <a:headEnd/>
            <a:tailEnd/>
          </a:ln>
        </p:spPr>
        <p:txBody>
          <a:bodyPr/>
          <a:lstStyle/>
          <a:p>
            <a:fld id="{A7B1E337-3DAC-423A-9515-B59B919778E0}" type="slidenum">
              <a:rPr lang="en-US"/>
              <a:pPr/>
              <a:t>127</a:t>
            </a:fld>
            <a:endParaRPr lang="en-US"/>
          </a:p>
        </p:txBody>
      </p:sp>
      <p:sp>
        <p:nvSpPr>
          <p:cNvPr id="19459" name="Rectangle 1"/>
          <p:cNvSpPr>
            <a:spLocks noGrp="1" noRot="1" noChangeAspect="1" noChangeArrowheads="1" noTextEdit="1"/>
          </p:cNvSpPr>
          <p:nvPr>
            <p:ph type="sldImg"/>
          </p:nvPr>
        </p:nvSpPr>
        <p:spPr>
          <a:xfrm>
            <a:off x="1210236" y="694171"/>
            <a:ext cx="4437529" cy="3429000"/>
          </a:xfrm>
          <a:solidFill>
            <a:srgbClr val="FFFFFF"/>
          </a:solidFill>
          <a:ln>
            <a:solidFill>
              <a:srgbClr val="000000"/>
            </a:solidFill>
            <a:miter lim="800000"/>
          </a:ln>
        </p:spPr>
      </p:sp>
      <p:sp>
        <p:nvSpPr>
          <p:cNvPr id="19460" name="Rectangle 2"/>
          <p:cNvSpPr>
            <a:spLocks noGrp="1" noChangeArrowheads="1"/>
          </p:cNvSpPr>
          <p:nvPr>
            <p:ph type="body" idx="1"/>
          </p:nvPr>
        </p:nvSpPr>
        <p:spPr>
          <a:xfrm>
            <a:off x="686360" y="4342535"/>
            <a:ext cx="5486681" cy="4114511"/>
          </a:xfrm>
          <a:noFill/>
        </p:spPr>
        <p:txBody>
          <a:bodyPr wrap="none" anchor="ct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6"/>
          <p:cNvSpPr>
            <a:spLocks noGrp="1" noChangeArrowheads="1"/>
          </p:cNvSpPr>
          <p:nvPr>
            <p:ph type="sldNum" sz="quarter"/>
          </p:nvPr>
        </p:nvSpPr>
        <p:spPr>
          <a:noFill/>
          <a:ln>
            <a:round/>
            <a:headEnd/>
            <a:tailEnd/>
          </a:ln>
        </p:spPr>
        <p:txBody>
          <a:bodyPr/>
          <a:lstStyle/>
          <a:p>
            <a:fld id="{7FC4B50C-2681-4FD6-B82A-C588A3773F18}" type="slidenum">
              <a:rPr lang="en-US"/>
              <a:pPr/>
              <a:t>128</a:t>
            </a:fld>
            <a:endParaRPr lang="en-US"/>
          </a:p>
        </p:txBody>
      </p:sp>
      <p:sp>
        <p:nvSpPr>
          <p:cNvPr id="20483" name="Rectangle 1"/>
          <p:cNvSpPr>
            <a:spLocks noGrp="1" noRot="1" noChangeAspect="1" noChangeArrowheads="1" noTextEdit="1"/>
          </p:cNvSpPr>
          <p:nvPr>
            <p:ph type="sldImg"/>
          </p:nvPr>
        </p:nvSpPr>
        <p:spPr>
          <a:xfrm>
            <a:off x="1210236" y="694171"/>
            <a:ext cx="4437529" cy="3429000"/>
          </a:xfrm>
          <a:solidFill>
            <a:srgbClr val="FFFFFF"/>
          </a:solidFill>
          <a:ln>
            <a:solidFill>
              <a:srgbClr val="000000"/>
            </a:solidFill>
            <a:miter lim="800000"/>
          </a:ln>
        </p:spPr>
      </p:sp>
      <p:sp>
        <p:nvSpPr>
          <p:cNvPr id="20484" name="Rectangle 2"/>
          <p:cNvSpPr>
            <a:spLocks noGrp="1" noChangeArrowheads="1"/>
          </p:cNvSpPr>
          <p:nvPr>
            <p:ph type="body" idx="1"/>
          </p:nvPr>
        </p:nvSpPr>
        <p:spPr>
          <a:xfrm>
            <a:off x="686360" y="4342535"/>
            <a:ext cx="5486681" cy="4114511"/>
          </a:xfrm>
          <a:noFill/>
        </p:spPr>
        <p:txBody>
          <a:bodyPr wrap="none" anchor="ct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p:nvPr>
        </p:nvSpPr>
        <p:spPr>
          <a:noFill/>
          <a:ln>
            <a:round/>
            <a:headEnd/>
            <a:tailEnd/>
          </a:ln>
        </p:spPr>
        <p:txBody>
          <a:bodyPr/>
          <a:lstStyle/>
          <a:p>
            <a:fld id="{6F89EFED-E5DE-48B6-B220-16F22C55E634}" type="slidenum">
              <a:rPr lang="en-US"/>
              <a:pPr/>
              <a:t>129</a:t>
            </a:fld>
            <a:endParaRPr lang="en-US"/>
          </a:p>
        </p:txBody>
      </p:sp>
      <p:sp>
        <p:nvSpPr>
          <p:cNvPr id="21507" name="Rectangle 1"/>
          <p:cNvSpPr>
            <a:spLocks noGrp="1" noRot="1" noChangeAspect="1" noChangeArrowheads="1" noTextEdit="1"/>
          </p:cNvSpPr>
          <p:nvPr>
            <p:ph type="sldImg"/>
          </p:nvPr>
        </p:nvSpPr>
        <p:spPr>
          <a:xfrm>
            <a:off x="1210236" y="694171"/>
            <a:ext cx="4437529" cy="3429000"/>
          </a:xfrm>
          <a:solidFill>
            <a:srgbClr val="FFFFFF"/>
          </a:solidFill>
          <a:ln>
            <a:solidFill>
              <a:srgbClr val="000000"/>
            </a:solidFill>
            <a:miter lim="800000"/>
          </a:ln>
        </p:spPr>
      </p:sp>
      <p:sp>
        <p:nvSpPr>
          <p:cNvPr id="21508" name="Rectangle 2"/>
          <p:cNvSpPr>
            <a:spLocks noGrp="1" noChangeArrowheads="1"/>
          </p:cNvSpPr>
          <p:nvPr>
            <p:ph type="body" idx="1"/>
          </p:nvPr>
        </p:nvSpPr>
        <p:spPr>
          <a:xfrm>
            <a:off x="686360" y="4342535"/>
            <a:ext cx="5486681" cy="4114511"/>
          </a:xfrm>
          <a:noFill/>
        </p:spPr>
        <p:txBody>
          <a:bodyPr wrap="none" anchor="ctr"/>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a:ln>
            <a:round/>
            <a:headEnd/>
            <a:tailEnd/>
          </a:ln>
        </p:spPr>
        <p:txBody>
          <a:bodyPr/>
          <a:lstStyle/>
          <a:p>
            <a:fld id="{6B4A3005-E9B0-4C5F-AF6D-BB44ACCC0D8C}" type="slidenum">
              <a:rPr lang="en-US"/>
              <a:pPr/>
              <a:t>130</a:t>
            </a:fld>
            <a:endParaRPr lang="en-US"/>
          </a:p>
        </p:txBody>
      </p:sp>
      <p:sp>
        <p:nvSpPr>
          <p:cNvPr id="22531" name="Rectangle 1"/>
          <p:cNvSpPr>
            <a:spLocks noGrp="1" noRot="1" noChangeAspect="1" noChangeArrowheads="1" noTextEdit="1"/>
          </p:cNvSpPr>
          <p:nvPr>
            <p:ph type="sldImg"/>
          </p:nvPr>
        </p:nvSpPr>
        <p:spPr>
          <a:xfrm>
            <a:off x="1210236" y="694171"/>
            <a:ext cx="4437529" cy="3429000"/>
          </a:xfrm>
          <a:solidFill>
            <a:srgbClr val="FFFFFF"/>
          </a:solidFill>
          <a:ln>
            <a:solidFill>
              <a:srgbClr val="000000"/>
            </a:solidFill>
            <a:miter lim="800000"/>
          </a:ln>
        </p:spPr>
      </p:sp>
      <p:sp>
        <p:nvSpPr>
          <p:cNvPr id="22532" name="Rectangle 2"/>
          <p:cNvSpPr>
            <a:spLocks noGrp="1" noChangeArrowheads="1"/>
          </p:cNvSpPr>
          <p:nvPr>
            <p:ph type="body" idx="1"/>
          </p:nvPr>
        </p:nvSpPr>
        <p:spPr>
          <a:xfrm>
            <a:off x="686360" y="4342535"/>
            <a:ext cx="5486681" cy="4114511"/>
          </a:xfrm>
          <a:noFill/>
        </p:spPr>
        <p:txBody>
          <a:bodyPr wrap="none" anchor="ctr"/>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6"/>
          <p:cNvSpPr>
            <a:spLocks noGrp="1" noChangeArrowheads="1"/>
          </p:cNvSpPr>
          <p:nvPr>
            <p:ph type="sldNum" sz="quarter"/>
          </p:nvPr>
        </p:nvSpPr>
        <p:spPr>
          <a:noFill/>
          <a:ln>
            <a:round/>
            <a:headEnd/>
            <a:tailEnd/>
          </a:ln>
        </p:spPr>
        <p:txBody>
          <a:bodyPr/>
          <a:lstStyle/>
          <a:p>
            <a:fld id="{45AD32FB-9DED-488F-AACA-E09F181C0C88}" type="slidenum">
              <a:rPr lang="en-US"/>
              <a:pPr/>
              <a:t>131</a:t>
            </a:fld>
            <a:endParaRPr lang="en-US"/>
          </a:p>
        </p:txBody>
      </p:sp>
      <p:sp>
        <p:nvSpPr>
          <p:cNvPr id="23555" name="Rectangle 1"/>
          <p:cNvSpPr>
            <a:spLocks noGrp="1" noRot="1" noChangeAspect="1" noChangeArrowheads="1" noTextEdit="1"/>
          </p:cNvSpPr>
          <p:nvPr>
            <p:ph type="sldImg"/>
          </p:nvPr>
        </p:nvSpPr>
        <p:spPr>
          <a:xfrm>
            <a:off x="1210236" y="694171"/>
            <a:ext cx="4437529" cy="3429000"/>
          </a:xfrm>
          <a:solidFill>
            <a:srgbClr val="FFFFFF"/>
          </a:solidFill>
          <a:ln>
            <a:solidFill>
              <a:srgbClr val="000000"/>
            </a:solidFill>
            <a:miter lim="800000"/>
          </a:ln>
        </p:spPr>
      </p:sp>
      <p:sp>
        <p:nvSpPr>
          <p:cNvPr id="23556" name="Rectangle 2"/>
          <p:cNvSpPr>
            <a:spLocks noGrp="1" noChangeArrowheads="1"/>
          </p:cNvSpPr>
          <p:nvPr>
            <p:ph type="body" idx="1"/>
          </p:nvPr>
        </p:nvSpPr>
        <p:spPr>
          <a:xfrm>
            <a:off x="686360" y="4342535"/>
            <a:ext cx="5486681" cy="4114511"/>
          </a:xfrm>
          <a:noFill/>
        </p:spPr>
        <p:txBody>
          <a:bodyPr wrap="none" anchor="ct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a:spLocks noGrp="1" noChangeArrowheads="1"/>
          </p:cNvSpPr>
          <p:nvPr>
            <p:ph type="sldNum" sz="quarter"/>
          </p:nvPr>
        </p:nvSpPr>
        <p:spPr>
          <a:noFill/>
          <a:ln>
            <a:round/>
            <a:headEnd/>
            <a:tailEnd/>
          </a:ln>
        </p:spPr>
        <p:txBody>
          <a:bodyPr/>
          <a:lstStyle/>
          <a:p>
            <a:fld id="{77ED6A79-3917-4042-B0B5-FEF64F9B26E8}" type="slidenum">
              <a:rPr lang="en-US"/>
              <a:pPr/>
              <a:t>132</a:t>
            </a:fld>
            <a:endParaRPr lang="en-US"/>
          </a:p>
        </p:txBody>
      </p:sp>
      <p:sp>
        <p:nvSpPr>
          <p:cNvPr id="24579" name="Rectangle 1"/>
          <p:cNvSpPr>
            <a:spLocks noGrp="1" noRot="1" noChangeAspect="1" noChangeArrowheads="1" noTextEdit="1"/>
          </p:cNvSpPr>
          <p:nvPr>
            <p:ph type="sldImg"/>
          </p:nvPr>
        </p:nvSpPr>
        <p:spPr>
          <a:xfrm>
            <a:off x="1210236" y="694171"/>
            <a:ext cx="4437529" cy="3429000"/>
          </a:xfrm>
          <a:solidFill>
            <a:srgbClr val="FFFFFF"/>
          </a:solidFill>
          <a:ln>
            <a:solidFill>
              <a:srgbClr val="000000"/>
            </a:solidFill>
            <a:miter lim="800000"/>
          </a:ln>
        </p:spPr>
      </p:sp>
      <p:sp>
        <p:nvSpPr>
          <p:cNvPr id="24580" name="Rectangle 2"/>
          <p:cNvSpPr>
            <a:spLocks noGrp="1" noChangeArrowheads="1"/>
          </p:cNvSpPr>
          <p:nvPr>
            <p:ph type="body" idx="1"/>
          </p:nvPr>
        </p:nvSpPr>
        <p:spPr>
          <a:xfrm>
            <a:off x="686360" y="4342535"/>
            <a:ext cx="5486681" cy="4114511"/>
          </a:xfrm>
          <a:noFill/>
        </p:spPr>
        <p:txBody>
          <a:bodyPr wrap="none" anchor="ctr"/>
          <a:lstStyle/>
          <a:p>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a:ln>
            <a:round/>
            <a:headEnd/>
            <a:tailEnd/>
          </a:ln>
        </p:spPr>
        <p:txBody>
          <a:bodyPr/>
          <a:lstStyle/>
          <a:p>
            <a:fld id="{414E764D-151B-44E6-B915-E3C890A4D6D0}" type="slidenum">
              <a:rPr lang="en-US"/>
              <a:pPr/>
              <a:t>133</a:t>
            </a:fld>
            <a:endParaRPr lang="en-US"/>
          </a:p>
        </p:txBody>
      </p:sp>
      <p:sp>
        <p:nvSpPr>
          <p:cNvPr id="25603" name="Rectangle 1"/>
          <p:cNvSpPr>
            <a:spLocks noGrp="1" noRot="1" noChangeAspect="1" noChangeArrowheads="1" noTextEdit="1"/>
          </p:cNvSpPr>
          <p:nvPr>
            <p:ph type="sldImg"/>
          </p:nvPr>
        </p:nvSpPr>
        <p:spPr>
          <a:xfrm>
            <a:off x="1210236" y="694171"/>
            <a:ext cx="4437529" cy="3429000"/>
          </a:xfrm>
          <a:solidFill>
            <a:srgbClr val="FFFFFF"/>
          </a:solidFill>
          <a:ln>
            <a:solidFill>
              <a:srgbClr val="000000"/>
            </a:solidFill>
            <a:miter lim="800000"/>
          </a:ln>
        </p:spPr>
      </p:sp>
      <p:sp>
        <p:nvSpPr>
          <p:cNvPr id="25604" name="Rectangle 2"/>
          <p:cNvSpPr>
            <a:spLocks noGrp="1" noChangeArrowheads="1"/>
          </p:cNvSpPr>
          <p:nvPr>
            <p:ph type="body" idx="1"/>
          </p:nvPr>
        </p:nvSpPr>
        <p:spPr>
          <a:xfrm>
            <a:off x="686360" y="4342535"/>
            <a:ext cx="5486681" cy="4114511"/>
          </a:xfrm>
          <a:noFill/>
        </p:spPr>
        <p:txBody>
          <a:bodyPr wrap="none" anchor="ctr"/>
          <a:lstStyle/>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a:ln>
            <a:round/>
            <a:headEnd/>
            <a:tailEnd/>
          </a:ln>
        </p:spPr>
        <p:txBody>
          <a:bodyPr/>
          <a:lstStyle/>
          <a:p>
            <a:fld id="{685FCA5E-9455-420B-9373-1DAF6E229F40}" type="slidenum">
              <a:rPr lang="en-US"/>
              <a:pPr/>
              <a:t>134</a:t>
            </a:fld>
            <a:endParaRPr lang="en-US"/>
          </a:p>
        </p:txBody>
      </p:sp>
      <p:sp>
        <p:nvSpPr>
          <p:cNvPr id="26627" name="Rectangle 1"/>
          <p:cNvSpPr>
            <a:spLocks noGrp="1" noRot="1" noChangeAspect="1" noChangeArrowheads="1" noTextEdit="1"/>
          </p:cNvSpPr>
          <p:nvPr>
            <p:ph type="sldImg"/>
          </p:nvPr>
        </p:nvSpPr>
        <p:spPr>
          <a:xfrm>
            <a:off x="1210236" y="694171"/>
            <a:ext cx="4437529" cy="3429000"/>
          </a:xfrm>
          <a:solidFill>
            <a:srgbClr val="FFFFFF"/>
          </a:solidFill>
          <a:ln>
            <a:solidFill>
              <a:srgbClr val="000000"/>
            </a:solidFill>
            <a:miter lim="800000"/>
          </a:ln>
        </p:spPr>
      </p:sp>
      <p:sp>
        <p:nvSpPr>
          <p:cNvPr id="26628" name="Rectangle 2"/>
          <p:cNvSpPr>
            <a:spLocks noGrp="1" noChangeArrowheads="1"/>
          </p:cNvSpPr>
          <p:nvPr>
            <p:ph type="body" idx="1"/>
          </p:nvPr>
        </p:nvSpPr>
        <p:spPr>
          <a:xfrm>
            <a:off x="686360" y="4342535"/>
            <a:ext cx="5486681" cy="4114511"/>
          </a:xfrm>
          <a:noFill/>
        </p:spPr>
        <p:txBody>
          <a:bodyPr wrap="none" anchor="ct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5083CA-3EE5-4C8C-9A3C-D8002CDA05C9}"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a:ln>
            <a:round/>
            <a:headEnd/>
            <a:tailEnd/>
          </a:ln>
        </p:spPr>
        <p:txBody>
          <a:bodyPr/>
          <a:lstStyle/>
          <a:p>
            <a:fld id="{D2BEB835-925E-4084-B78A-9B8142B23073}" type="slidenum">
              <a:rPr lang="en-US"/>
              <a:pPr/>
              <a:t>135</a:t>
            </a:fld>
            <a:endParaRPr lang="en-US"/>
          </a:p>
        </p:txBody>
      </p:sp>
      <p:sp>
        <p:nvSpPr>
          <p:cNvPr id="27651" name="Rectangle 1"/>
          <p:cNvSpPr>
            <a:spLocks noGrp="1" noRot="1" noChangeAspect="1" noChangeArrowheads="1" noTextEdit="1"/>
          </p:cNvSpPr>
          <p:nvPr>
            <p:ph type="sldImg"/>
          </p:nvPr>
        </p:nvSpPr>
        <p:spPr>
          <a:xfrm>
            <a:off x="1210236" y="694171"/>
            <a:ext cx="4437529" cy="3429000"/>
          </a:xfrm>
          <a:solidFill>
            <a:srgbClr val="FFFFFF"/>
          </a:solidFill>
          <a:ln>
            <a:solidFill>
              <a:srgbClr val="000000"/>
            </a:solidFill>
            <a:miter lim="800000"/>
          </a:ln>
        </p:spPr>
      </p:sp>
      <p:sp>
        <p:nvSpPr>
          <p:cNvPr id="27652" name="Rectangle 2"/>
          <p:cNvSpPr>
            <a:spLocks noGrp="1" noChangeArrowheads="1"/>
          </p:cNvSpPr>
          <p:nvPr>
            <p:ph type="body" idx="1"/>
          </p:nvPr>
        </p:nvSpPr>
        <p:spPr>
          <a:xfrm>
            <a:off x="686360" y="4342535"/>
            <a:ext cx="5486681" cy="4114511"/>
          </a:xfrm>
          <a:noFill/>
        </p:spPr>
        <p:txBody>
          <a:bodyPr wrap="none" anchor="ctr"/>
          <a:lstStyle/>
          <a:p>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p:cNvSpPr>
            <a:spLocks noGrp="1" noChangeArrowheads="1"/>
          </p:cNvSpPr>
          <p:nvPr>
            <p:ph type="sldNum" sz="quarter"/>
          </p:nvPr>
        </p:nvSpPr>
        <p:spPr>
          <a:noFill/>
          <a:ln>
            <a:round/>
            <a:headEnd/>
            <a:tailEnd/>
          </a:ln>
        </p:spPr>
        <p:txBody>
          <a:bodyPr/>
          <a:lstStyle/>
          <a:p>
            <a:fld id="{42ACC266-5E75-42DF-83F6-96DDD7E5D9A8}" type="slidenum">
              <a:rPr lang="en-US"/>
              <a:pPr/>
              <a:t>136</a:t>
            </a:fld>
            <a:endParaRPr lang="en-US"/>
          </a:p>
        </p:txBody>
      </p:sp>
      <p:sp>
        <p:nvSpPr>
          <p:cNvPr id="28675" name="Rectangle 1"/>
          <p:cNvSpPr>
            <a:spLocks noGrp="1" noRot="1" noChangeAspect="1" noChangeArrowheads="1" noTextEdit="1"/>
          </p:cNvSpPr>
          <p:nvPr>
            <p:ph type="sldImg"/>
          </p:nvPr>
        </p:nvSpPr>
        <p:spPr>
          <a:xfrm>
            <a:off x="1210236" y="694171"/>
            <a:ext cx="4437529" cy="3429000"/>
          </a:xfrm>
          <a:solidFill>
            <a:srgbClr val="FFFFFF"/>
          </a:solidFill>
          <a:ln>
            <a:solidFill>
              <a:srgbClr val="000000"/>
            </a:solidFill>
            <a:miter lim="800000"/>
          </a:ln>
        </p:spPr>
      </p:sp>
      <p:sp>
        <p:nvSpPr>
          <p:cNvPr id="28676" name="Rectangle 2"/>
          <p:cNvSpPr>
            <a:spLocks noGrp="1" noChangeArrowheads="1"/>
          </p:cNvSpPr>
          <p:nvPr>
            <p:ph type="body" idx="1"/>
          </p:nvPr>
        </p:nvSpPr>
        <p:spPr>
          <a:xfrm>
            <a:off x="686360" y="4342535"/>
            <a:ext cx="5486681" cy="4114511"/>
          </a:xfrm>
          <a:noFill/>
        </p:spPr>
        <p:txBody>
          <a:bodyPr wrap="none" anchor="ctr"/>
          <a:lstStyle/>
          <a:p>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p:cNvSpPr>
            <a:spLocks noGrp="1" noChangeArrowheads="1"/>
          </p:cNvSpPr>
          <p:nvPr>
            <p:ph type="sldNum" sz="quarter"/>
          </p:nvPr>
        </p:nvSpPr>
        <p:spPr>
          <a:noFill/>
          <a:ln>
            <a:round/>
            <a:headEnd/>
            <a:tailEnd/>
          </a:ln>
        </p:spPr>
        <p:txBody>
          <a:bodyPr/>
          <a:lstStyle/>
          <a:p>
            <a:fld id="{2B2D184F-F037-49E5-B33E-1526394CFCBC}" type="slidenum">
              <a:rPr lang="en-US"/>
              <a:pPr/>
              <a:t>137</a:t>
            </a:fld>
            <a:endParaRPr lang="en-US"/>
          </a:p>
        </p:txBody>
      </p:sp>
      <p:sp>
        <p:nvSpPr>
          <p:cNvPr id="29699" name="Rectangle 1"/>
          <p:cNvSpPr>
            <a:spLocks noGrp="1" noRot="1" noChangeAspect="1" noChangeArrowheads="1" noTextEdit="1"/>
          </p:cNvSpPr>
          <p:nvPr>
            <p:ph type="sldImg"/>
          </p:nvPr>
        </p:nvSpPr>
        <p:spPr>
          <a:xfrm>
            <a:off x="1210236" y="694171"/>
            <a:ext cx="4437529" cy="3429000"/>
          </a:xfrm>
          <a:solidFill>
            <a:srgbClr val="FFFFFF"/>
          </a:solidFill>
          <a:ln>
            <a:solidFill>
              <a:srgbClr val="000000"/>
            </a:solidFill>
            <a:miter lim="800000"/>
          </a:ln>
        </p:spPr>
      </p:sp>
      <p:sp>
        <p:nvSpPr>
          <p:cNvPr id="29700" name="Rectangle 2"/>
          <p:cNvSpPr>
            <a:spLocks noGrp="1" noChangeArrowheads="1"/>
          </p:cNvSpPr>
          <p:nvPr>
            <p:ph type="body" idx="1"/>
          </p:nvPr>
        </p:nvSpPr>
        <p:spPr>
          <a:xfrm>
            <a:off x="686360" y="4342535"/>
            <a:ext cx="5486681" cy="4114511"/>
          </a:xfrm>
          <a:noFill/>
        </p:spPr>
        <p:txBody>
          <a:bodyPr wrap="none" anchor="ct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5083CA-3EE5-4C8C-9A3C-D8002CDA05C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NULL"/><Relationship Id="rId3" Type="http://schemas.openxmlformats.org/officeDocument/2006/relationships/oleObject" Target="???" TargetMode="External"/><Relationship Id="rId7"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microsoft.com/office/2007/relationships/hdphoto" Target="NUL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Master" Target="../slideMasters/slideMaster8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1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2.xml"/><Relationship Id="rId4" Type="http://schemas.openxmlformats.org/officeDocument/2006/relationships/image" Target="../media/image6.jpe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p:cNvSpPr/>
          <p:nvPr userDrawn="1"/>
        </p:nvSpPr>
        <p:spPr>
          <a:xfrm>
            <a:off x="8001000" y="1676400"/>
            <a:ext cx="457200" cy="449580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71600" y="2130425"/>
            <a:ext cx="6477000" cy="2517775"/>
          </a:xfrm>
        </p:spPr>
        <p:txBody>
          <a:bodyPr>
            <a:normAutofit/>
          </a:bodyPr>
          <a:lstStyle>
            <a:lvl1pPr algn="ctr">
              <a:defRPr sz="4400" b="1">
                <a:latin typeface="Century Gothic"/>
                <a:cs typeface="Century Gothic"/>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DB7D16C0-F217-1443-B741-CF0339228AC2}" type="datetimeFigureOut">
              <a:rPr lang="en-US" smtClean="0"/>
              <a:pPr/>
              <a:t>8/8/2011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B848E-5C30-5544-9548-9F4A35DA93C7}" type="slidenum">
              <a:rPr lang="en-US" smtClean="0"/>
              <a:pPr/>
              <a:t>‹#›</a:t>
            </a:fld>
            <a:endParaRPr lang="en-US"/>
          </a:p>
        </p:txBody>
      </p:sp>
      <p:graphicFrame>
        <p:nvGraphicFramePr>
          <p:cNvPr id="2050" name="Object 2"/>
          <p:cNvGraphicFramePr>
            <a:graphicFrameLocks noChangeAspect="1"/>
          </p:cNvGraphicFramePr>
          <p:nvPr/>
        </p:nvGraphicFramePr>
        <p:xfrm>
          <a:off x="0" y="0"/>
          <a:ext cx="9144000" cy="1524000"/>
        </p:xfrm>
        <a:graphic>
          <a:graphicData uri="http://schemas.openxmlformats.org/presentationml/2006/ole">
            <p:oleObj spid="_x0000_s2050" name="Document" r:id="rId3" imgW="0" imgH="0" progId="Word.Document.12">
              <p:link updateAutomatic="1"/>
            </p:oleObj>
          </a:graphicData>
        </a:graphic>
      </p:graphicFrame>
      <p:sp>
        <p:nvSpPr>
          <p:cNvPr id="8" name="AutoShape 13"/>
          <p:cNvSpPr>
            <a:spLocks noChangeArrowheads="1"/>
          </p:cNvSpPr>
          <p:nvPr userDrawn="1"/>
        </p:nvSpPr>
        <p:spPr bwMode="auto">
          <a:xfrm>
            <a:off x="0" y="1152525"/>
            <a:ext cx="8915400" cy="523875"/>
          </a:xfrm>
          <a:prstGeom prst="homePlate">
            <a:avLst>
              <a:gd name="adj" fmla="val 81000"/>
            </a:avLst>
          </a:pr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userDrawn="1"/>
        </p:nvSpPr>
        <p:spPr>
          <a:xfrm>
            <a:off x="0" y="6172200"/>
            <a:ext cx="9144000" cy="6858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2400" y="1143000"/>
            <a:ext cx="8305800" cy="533400"/>
          </a:xfrm>
        </p:spPr>
        <p:txBody>
          <a:bodyPr/>
          <a:lstStyle>
            <a:lvl1pPr marL="0" indent="0" algn="l">
              <a:buNone/>
              <a:defRPr>
                <a:solidFill>
                  <a:schemeClr val="tx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extBox 10"/>
          <p:cNvSpPr txBox="1"/>
          <p:nvPr userDrawn="1"/>
        </p:nvSpPr>
        <p:spPr>
          <a:xfrm>
            <a:off x="2667000" y="152400"/>
            <a:ext cx="6172200" cy="769441"/>
          </a:xfrm>
          <a:prstGeom prst="rect">
            <a:avLst/>
          </a:prstGeom>
          <a:noFill/>
        </p:spPr>
        <p:txBody>
          <a:bodyPr wrap="square" rtlCol="0">
            <a:spAutoFit/>
          </a:bodyPr>
          <a:lstStyle/>
          <a:p>
            <a:r>
              <a:rPr lang="en-US" sz="4400" b="1" dirty="0" smtClean="0">
                <a:solidFill>
                  <a:schemeClr val="bg1"/>
                </a:solidFill>
                <a:latin typeface="Century Gothic"/>
                <a:cs typeface="Century Gothic"/>
              </a:rPr>
              <a:t>C N H </a:t>
            </a:r>
            <a:r>
              <a:rPr lang="en-US" sz="4400" baseline="0" dirty="0" smtClean="0">
                <a:solidFill>
                  <a:schemeClr val="bg1"/>
                </a:solidFill>
                <a:latin typeface="Century Gothic"/>
                <a:cs typeface="Century Gothic"/>
              </a:rPr>
              <a:t>|  K E Y  C L U B</a:t>
            </a:r>
            <a:endParaRPr lang="en-US" sz="4400" dirty="0">
              <a:solidFill>
                <a:schemeClr val="bg1"/>
              </a:solidFill>
              <a:latin typeface="Century Gothic"/>
              <a:cs typeface="Century Gothic"/>
            </a:endParaRPr>
          </a:p>
        </p:txBody>
      </p:sp>
      <p:sp>
        <p:nvSpPr>
          <p:cNvPr id="12" name="TextBox 11"/>
          <p:cNvSpPr txBox="1"/>
          <p:nvPr userDrawn="1"/>
        </p:nvSpPr>
        <p:spPr>
          <a:xfrm>
            <a:off x="838200" y="6119336"/>
            <a:ext cx="1295400" cy="738664"/>
          </a:xfrm>
          <a:prstGeom prst="rect">
            <a:avLst/>
          </a:prstGeom>
          <a:noFill/>
        </p:spPr>
        <p:txBody>
          <a:bodyPr wrap="square" rtlCol="0">
            <a:spAutoFit/>
          </a:bodyPr>
          <a:lstStyle/>
          <a:p>
            <a:r>
              <a:rPr lang="en-US" sz="4200" b="1" dirty="0" smtClean="0">
                <a:solidFill>
                  <a:srgbClr val="FFFFFF"/>
                </a:solidFill>
                <a:latin typeface="Century Gothic"/>
                <a:cs typeface="Century Gothic"/>
              </a:rPr>
              <a:t>MRS</a:t>
            </a:r>
            <a:endParaRPr lang="en-US" sz="4200" b="1" dirty="0">
              <a:solidFill>
                <a:srgbClr val="FFFFFF"/>
              </a:solidFill>
              <a:latin typeface="Century Gothic"/>
              <a:cs typeface="Century Gothic"/>
            </a:endParaRPr>
          </a:p>
        </p:txBody>
      </p:sp>
      <p:sp>
        <p:nvSpPr>
          <p:cNvPr id="13" name="TextBox 12"/>
          <p:cNvSpPr txBox="1"/>
          <p:nvPr userDrawn="1"/>
        </p:nvSpPr>
        <p:spPr>
          <a:xfrm>
            <a:off x="2209800" y="6258580"/>
            <a:ext cx="3352800" cy="523220"/>
          </a:xfrm>
          <a:prstGeom prst="rect">
            <a:avLst/>
          </a:prstGeom>
          <a:noFill/>
        </p:spPr>
        <p:txBody>
          <a:bodyPr wrap="square" rtlCol="0">
            <a:spAutoFit/>
          </a:bodyPr>
          <a:lstStyle/>
          <a:p>
            <a:r>
              <a:rPr lang="en-US" sz="1400" dirty="0" smtClean="0">
                <a:solidFill>
                  <a:srgbClr val="FFFFFF"/>
                </a:solidFill>
                <a:latin typeface="Goudy Old Style"/>
                <a:cs typeface="Goudy Old Style"/>
              </a:rPr>
              <a:t>Information</a:t>
            </a:r>
            <a:r>
              <a:rPr lang="en-US" sz="1400" baseline="0" dirty="0" smtClean="0">
                <a:solidFill>
                  <a:srgbClr val="FFFFFF"/>
                </a:solidFill>
                <a:latin typeface="Goudy Old Style"/>
                <a:cs typeface="Goudy Old Style"/>
              </a:rPr>
              <a:t> and Resources provided by the Member Relations Committee of 2010 - 2011</a:t>
            </a:r>
            <a:endParaRPr lang="en-US" sz="1400" dirty="0">
              <a:solidFill>
                <a:srgbClr val="FFFFFF"/>
              </a:solidFill>
              <a:latin typeface="Goudy Old Style"/>
              <a:cs typeface="Goudy Old Style"/>
            </a:endParaRPr>
          </a:p>
        </p:txBody>
      </p:sp>
      <p:sp>
        <p:nvSpPr>
          <p:cNvPr id="14" name="TextBox 13"/>
          <p:cNvSpPr txBox="1"/>
          <p:nvPr userDrawn="1"/>
        </p:nvSpPr>
        <p:spPr>
          <a:xfrm>
            <a:off x="1941342" y="6073914"/>
            <a:ext cx="420858" cy="707886"/>
          </a:xfrm>
          <a:prstGeom prst="rect">
            <a:avLst/>
          </a:prstGeom>
          <a:noFill/>
        </p:spPr>
        <p:txBody>
          <a:bodyPr wrap="none" rtlCol="0">
            <a:spAutoFit/>
          </a:bodyPr>
          <a:lstStyle/>
          <a:p>
            <a:r>
              <a:rPr lang="en-US" sz="4000" dirty="0" smtClean="0">
                <a:solidFill>
                  <a:srgbClr val="FFFFFF"/>
                </a:solidFill>
              </a:rPr>
              <a:t>|</a:t>
            </a:r>
            <a:endParaRPr lang="en-US" sz="4000" dirty="0">
              <a:solidFill>
                <a:srgbClr val="FFFFFF"/>
              </a:solidFill>
            </a:endParaRPr>
          </a:p>
        </p:txBody>
      </p:sp>
      <p:sp>
        <p:nvSpPr>
          <p:cNvPr id="15" name="Oval 14"/>
          <p:cNvSpPr/>
          <p:nvPr userDrawn="1"/>
        </p:nvSpPr>
        <p:spPr>
          <a:xfrm>
            <a:off x="304800" y="4815840"/>
            <a:ext cx="1134749" cy="1051560"/>
          </a:xfrm>
          <a:prstGeom prst="ellipse">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userDrawn="1"/>
        </p:nvSpPr>
        <p:spPr>
          <a:xfrm>
            <a:off x="1022207" y="4114800"/>
            <a:ext cx="722142" cy="741362"/>
          </a:xfrm>
          <a:prstGeom prst="ellipse">
            <a:avLst/>
          </a:prstGeom>
          <a:solidFill>
            <a:srgbClr val="FFFF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userDrawn="1"/>
        </p:nvSpPr>
        <p:spPr>
          <a:xfrm>
            <a:off x="420858" y="3810000"/>
            <a:ext cx="569742" cy="533400"/>
          </a:xfrm>
          <a:prstGeom prst="ellipse">
            <a:avLst/>
          </a:prstGeom>
          <a:solidFill>
            <a:schemeClr val="accent5">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userDrawn="1"/>
        </p:nvSpPr>
        <p:spPr>
          <a:xfrm>
            <a:off x="685800" y="3352800"/>
            <a:ext cx="381000" cy="381000"/>
          </a:xfrm>
          <a:prstGeom prst="ellipse">
            <a:avLst/>
          </a:prstGeom>
          <a:solidFill>
            <a:schemeClr val="tx2">
              <a:lumMod val="75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18" descr="C:\Users\vNguyenx\Desktop\Kiwanis - Key Club\Logos and wordmarks\Logo\JPG\KC logo BW.jpg"/>
          <p:cNvPicPr>
            <a:picLocks noChangeAspect="1" noChangeArrowheads="1"/>
          </p:cNvPicPr>
          <p:nvPr userDrawn="1"/>
        </p:nvPicPr>
        <p:blipFill>
          <a:blip r:embed="rId4" cstate="email">
            <a:extLst>
              <a:ext uri="{BEBA8EAE-BF5A-486C-A8C5-ECC9F3942E4B}">
                <a14:imgProps xmlns:mc="http://schemas.openxmlformats.org/markup-compatibility/2006" xmlns:mv="urn:schemas-microsoft-com:mac:vml" xmlns:a14="http://schemas.microsoft.com/office/drawing/2010/main" xmlns="">
                  <a14:imgLayer r:embed="rId6">
                    <a14:imgEffect>
                      <a14:backgroundRemoval t="2749" b="97103" l="3008" r="97139">
                        <a14:foregroundMark x1="16067" y1="21842" x2="16067" y2="21842"/>
                        <a14:foregroundMark x1="73661" y1="89153" x2="73661" y2="89153"/>
                        <a14:foregroundMark x1="79237" y1="18425" x2="79237" y2="18425"/>
                        <a14:foregroundMark x1="52091" y1="47623" x2="52091" y2="47623"/>
                        <a14:foregroundMark x1="67058" y1="48217" x2="67058" y2="48217"/>
                        <a14:foregroundMark x1="33236" y1="45394" x2="33236" y2="45394"/>
                        <a14:foregroundMark x1="38811" y1="66122" x2="38811" y2="66122"/>
                        <a14:foregroundMark x1="46001" y1="33581" x2="46001" y2="33581"/>
                        <a14:foregroundMark x1="51504" y1="40862" x2="51504" y2="40862"/>
                        <a14:foregroundMark x1="21056" y1="16790" x2="21056" y2="16790"/>
                        <a14:foregroundMark x1="41012" y1="40342" x2="41012" y2="40342"/>
                        <a14:foregroundMark x1="41012" y1="51560" x2="41012" y2="51560"/>
                        <a14:foregroundMark x1="73147" y1="75111" x2="73147" y2="75111"/>
                        <a14:foregroundMark x1="76449" y1="30238" x2="76449" y2="30238"/>
                        <a14:foregroundMark x1="83639" y1="58841" x2="83639" y2="58841"/>
                        <a14:foregroundMark x1="32722" y1="75706" x2="32722" y2="75706"/>
                        <a14:foregroundMark x1="49890" y1="85215" x2="49890" y2="85215"/>
                        <a14:foregroundMark x1="77550" y1="28009" x2="77550" y2="28009"/>
                        <a14:foregroundMark x1="36537" y1="44279" x2="36537" y2="44279"/>
                        <a14:foregroundMark x1="64857" y1="70654" x2="64857" y2="70654"/>
                        <a14:foregroundMark x1="33236" y1="76226" x2="33236" y2="76226"/>
                        <a14:foregroundMark x1="48789" y1="29643" x2="48789" y2="29643"/>
                        <a14:foregroundMark x1="64857" y1="55498" x2="33236" y2="44279"/>
                        <a14:foregroundMark x1="34336" y1="64487" x2="62069" y2="30758"/>
                        <a14:foregroundMark x1="42627" y1="58841" x2="67572" y2="70654"/>
                        <a14:foregroundMark x1="29934" y1="68351" x2="44901" y2="75111"/>
                        <a14:foregroundMark x1="38225" y1="33581" x2="37711" y2="21248"/>
                        <a14:foregroundMark x1="50990" y1="70059" x2="49303" y2="26895"/>
                        <a14:foregroundMark x1="14087" y1="41976" x2="74541" y2="18425"/>
                        <a14:foregroundMark x1="62289" y1="17311" x2="26339" y2="29123"/>
                        <a14:foregroundMark x1="53999" y1="17311" x2="32942" y2="19539"/>
                        <a14:foregroundMark x1="21350" y1="39227" x2="35143" y2="17905"/>
                        <a14:foregroundMark x1="77843" y1="44279" x2="73441" y2="25186"/>
                        <a14:foregroundMark x1="85620" y1="44279" x2="75642" y2="75111"/>
                        <a14:foregroundMark x1="72854" y1="77340" x2="36317" y2="79569"/>
                        <a14:foregroundMark x1="31842" y1="80163" x2="61775" y2="85215"/>
                        <a14:foregroundMark x1="28540" y1="74591" x2="15774" y2="44799"/>
                        <a14:foregroundMark x1="11886" y1="29643" x2="7997" y2="63299"/>
                        <a14:foregroundMark x1="6383" y1="54383" x2="7483" y2="38633"/>
                        <a14:foregroundMark x1="15260" y1="23477" x2="36317" y2="6092"/>
                        <a14:foregroundMark x1="42406" y1="7801" x2="67278" y2="9435"/>
                        <a14:foregroundMark x1="58988" y1="6092" x2="58988" y2="6092"/>
                        <a14:foregroundMark x1="51798" y1="7801" x2="51798" y2="7801"/>
                        <a14:foregroundMark x1="71167" y1="12853" x2="87821" y2="28009"/>
                        <a14:foregroundMark x1="85620" y1="24591" x2="67278" y2="20654"/>
                        <a14:foregroundMark x1="78944" y1="21248" x2="84519" y2="21842"/>
                        <a14:foregroundMark x1="92810" y1="37519" x2="92810" y2="60550"/>
                        <a14:foregroundMark x1="90609" y1="69539" x2="70653" y2="89673"/>
                        <a14:foregroundMark x1="69552" y1="91976" x2="42920" y2="93611"/>
                        <a14:foregroundMark x1="36831" y1="92496" x2="19076" y2="80758"/>
                        <a14:foregroundMark x1="14674" y1="74591" x2="11372" y2="66716"/>
                      </a14:backgroundRemoval>
                    </a14:imgEffect>
                    <a14:imgEffect>
                      <a14:saturation sat="0"/>
                    </a14:imgEffect>
                  </a14:imgLayer>
                </a14:imgProps>
              </a:ex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381000" y="4897438"/>
            <a:ext cx="982349" cy="969962"/>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pic>
        <p:nvPicPr>
          <p:cNvPr id="20" name="Picture 16" descr="C:\Users\vNguyenx\Desktop\cnhlogo.jpg"/>
          <p:cNvPicPr>
            <a:picLocks noChangeAspect="1" noChangeArrowheads="1"/>
          </p:cNvPicPr>
          <p:nvPr userDrawn="1"/>
        </p:nvPicPr>
        <p:blipFill>
          <a:blip r:embed="rId7" cstate="email">
            <a:extLst>
              <a:ext uri="{BEBA8EAE-BF5A-486C-A8C5-ECC9F3942E4B}">
                <a14:imgProps xmlns:mc="http://schemas.openxmlformats.org/markup-compatibility/2006" xmlns:mv="urn:schemas-microsoft-com:mac:vml" xmlns:a14="http://schemas.microsoft.com/office/drawing/2010/main" xmlns="">
                  <a14:imgLayer r:embed="rId6">
                    <a14:imgEffect>
                      <a14:backgroundRemoval t="0" b="99500" l="0" r="100000">
                        <a14:foregroundMark x1="55500" y1="39500" x2="15500" y2="74000"/>
                        <a14:foregroundMark x1="33000" y1="65000" x2="50000" y2="24000"/>
                        <a14:foregroundMark x1="44500" y1="45000" x2="85500" y2="71000"/>
                        <a14:foregroundMark x1="64500" y1="54000" x2="65500" y2="19500"/>
                        <a14:foregroundMark x1="71500" y1="41000" x2="84500" y2="64000"/>
                        <a14:foregroundMark x1="47000" y1="42500" x2="24500" y2="11000"/>
                        <a14:foregroundMark x1="44500" y1="44000" x2="15500" y2="85000"/>
                        <a14:foregroundMark x1="17000" y1="74000" x2="15500" y2="14000"/>
                        <a14:foregroundMark x1="14500" y1="46500" x2="41500" y2="1000"/>
                        <a14:foregroundMark x1="34500" y1="18000" x2="87000" y2="56500"/>
                        <a14:foregroundMark x1="38500" y1="52500" x2="58500" y2="88000"/>
                        <a14:foregroundMark x1="30000" y1="69500" x2="51500" y2="95000"/>
                        <a14:foregroundMark x1="47000" y1="71000" x2="88500" y2="72500"/>
                        <a14:foregroundMark x1="81500" y1="62500" x2="93000" y2="26500"/>
                        <a14:foregroundMark x1="60000" y1="39500" x2="67000" y2="9500"/>
                        <a14:foregroundMark x1="67000" y1="26500" x2="51500" y2="4000"/>
                      </a14:backgroundRemoval>
                    </a14:imgEffect>
                  </a14:imgLayer>
                </a14:imgProps>
              </a:ex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1096959" y="4170362"/>
            <a:ext cx="611048" cy="611048"/>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98637"/>
            <a:ext cx="8229600" cy="4144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7D16C0-F217-1443-B741-CF0339228AC2}" type="datetimeFigureOut">
              <a:rPr lang="en-US" smtClean="0"/>
              <a:pPr/>
              <a:t>8/8/2011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B848E-5C30-5544-9548-9F4A35DA93C7}"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4370118"/>
            <a:ext cx="6400800" cy="1268681"/>
          </a:xfrm>
        </p:spPr>
        <p:txBody>
          <a:bodyPr/>
          <a:lstStyle>
            <a:lvl1pPr marL="0" indent="0" algn="ctr">
              <a:buNone/>
              <a:defRPr sz="14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8" descr="313 wavy lines.jpg"/>
          <p:cNvPicPr>
            <a:picLocks noChangeAspect="1"/>
          </p:cNvPicPr>
          <p:nvPr userDrawn="1"/>
        </p:nvPicPr>
        <p:blipFill>
          <a:blip r:embed="rId2" cstate="email">
            <a:alphaModFix amt="62000"/>
          </a:blip>
          <a:stretch>
            <a:fillRect/>
          </a:stretch>
        </p:blipFill>
        <p:spPr>
          <a:xfrm>
            <a:off x="0" y="1"/>
            <a:ext cx="9144000" cy="1417637"/>
          </a:xfrm>
          <a:prstGeom prst="rect">
            <a:avLst/>
          </a:prstGeom>
        </p:spPr>
      </p:pic>
      <p:pic>
        <p:nvPicPr>
          <p:cNvPr id="10" name="Picture 9" descr="Pencil graphic-Navy.gif"/>
          <p:cNvPicPr>
            <a:picLocks noChangeAspect="1"/>
          </p:cNvPicPr>
          <p:nvPr userDrawn="1"/>
        </p:nvPicPr>
        <p:blipFill>
          <a:blip r:embed="rId3" cstate="email"/>
          <a:stretch>
            <a:fillRect/>
          </a:stretch>
        </p:blipFill>
        <p:spPr>
          <a:xfrm>
            <a:off x="0" y="1147763"/>
            <a:ext cx="9144000" cy="539750"/>
          </a:xfrm>
          <a:prstGeom prst="rect">
            <a:avLst/>
          </a:prstGeom>
        </p:spPr>
      </p:pic>
      <p:sp>
        <p:nvSpPr>
          <p:cNvPr id="12" name="Rectangle 11"/>
          <p:cNvSpPr/>
          <p:nvPr userDrawn="1"/>
        </p:nvSpPr>
        <p:spPr>
          <a:xfrm>
            <a:off x="0" y="6172200"/>
            <a:ext cx="9144000"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userDrawn="1"/>
        </p:nvSpPr>
        <p:spPr>
          <a:xfrm>
            <a:off x="381000" y="6119813"/>
            <a:ext cx="1210294"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rgbClr val="FFFFFF"/>
                </a:solidFill>
                <a:latin typeface="Century Gothic" charset="0"/>
                <a:cs typeface="Century Gothic" charset="0"/>
              </a:rPr>
              <a:t>PIE</a:t>
            </a:r>
          </a:p>
        </p:txBody>
      </p:sp>
      <p:sp>
        <p:nvSpPr>
          <p:cNvPr id="14" name="TextBox 13"/>
          <p:cNvSpPr txBox="1"/>
          <p:nvPr userDrawn="1"/>
        </p:nvSpPr>
        <p:spPr>
          <a:xfrm>
            <a:off x="1206350" y="6109400"/>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rgbClr val="FFFFFF"/>
                </a:solidFill>
              </a:rPr>
              <a:t>|</a:t>
            </a:r>
          </a:p>
        </p:txBody>
      </p:sp>
      <p:sp>
        <p:nvSpPr>
          <p:cNvPr id="15" name="TextBox 14"/>
          <p:cNvSpPr txBox="1"/>
          <p:nvPr userDrawn="1"/>
        </p:nvSpPr>
        <p:spPr>
          <a:xfrm>
            <a:off x="1627037" y="6172200"/>
            <a:ext cx="3935563" cy="69249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rgbClr val="FFFFFF"/>
                </a:solidFill>
                <a:latin typeface="Goudy Old Style" charset="0"/>
                <a:cs typeface="Goudy Old Style" charset="0"/>
              </a:rPr>
              <a:t>Policy, International, &amp; Elections Committee</a:t>
            </a:r>
          </a:p>
          <a:p>
            <a:pPr>
              <a:defRPr/>
            </a:pPr>
            <a:r>
              <a:rPr lang="en-US" sz="1300" dirty="0" smtClean="0">
                <a:solidFill>
                  <a:srgbClr val="FFFFFF"/>
                </a:solidFill>
                <a:latin typeface="Goudy Old Style" charset="0"/>
                <a:cs typeface="Goudy Old Style" charset="0"/>
              </a:rPr>
              <a:t>Policy Subcommittee</a:t>
            </a:r>
          </a:p>
          <a:p>
            <a:pPr>
              <a:defRPr/>
            </a:pPr>
            <a:r>
              <a:rPr lang="en-US" sz="1300" dirty="0" smtClean="0">
                <a:solidFill>
                  <a:srgbClr val="FFFFFF"/>
                </a:solidFill>
                <a:latin typeface="Goudy Old Style" charset="0"/>
                <a:cs typeface="Goudy Old Style" charset="0"/>
              </a:rPr>
              <a:t>California-Nevada-Hawaii District</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5" name="Picture 14" descr="313 wavy lines.jpg"/>
          <p:cNvPicPr>
            <a:picLocks noChangeAspect="1"/>
          </p:cNvPicPr>
          <p:nvPr userDrawn="1"/>
        </p:nvPicPr>
        <p:blipFill>
          <a:blip r:embed="rId2" cstate="email">
            <a:alphaModFix amt="62000"/>
          </a:blip>
          <a:stretch>
            <a:fillRect/>
          </a:stretch>
        </p:blipFill>
        <p:spPr>
          <a:xfrm>
            <a:off x="0" y="1"/>
            <a:ext cx="9144000" cy="1417637"/>
          </a:xfrm>
          <a:prstGeom prst="rect">
            <a:avLst/>
          </a:prstGeom>
        </p:spPr>
      </p:pic>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buFont typeface="Arial" pitchFamily="34" charset="0"/>
              <a:buChar char="•"/>
              <a:defRPr>
                <a:latin typeface="Century Gothic" pitchFamily="34" charset="0"/>
              </a:defRPr>
            </a:lvl1pPr>
            <a:lvl2pPr marL="914400" indent="-457200">
              <a:buFont typeface="Century Gothic" pitchFamily="34" charset="0"/>
              <a:buChar char="―"/>
              <a:defRPr>
                <a:latin typeface="Century Gothic" pitchFamily="34" charset="0"/>
              </a:defRPr>
            </a:lvl2pPr>
            <a:lvl3pPr marL="1257300" indent="-342900">
              <a:buSzPct val="75000"/>
              <a:buFont typeface="Wingdings" pitchFamily="2" charset="2"/>
              <a:buChar char="v"/>
              <a:defRPr>
                <a:latin typeface="Century Gothic" pitchFamily="34" charset="0"/>
              </a:defRPr>
            </a:lvl3pPr>
            <a:lvl4pPr marL="1714500" indent="-342900">
              <a:buFont typeface="Arial" pitchFamily="34" charset="0"/>
              <a:buChar char="•"/>
              <a:defRPr>
                <a:latin typeface="Century Gothic" pitchFamily="34" charset="0"/>
              </a:defRPr>
            </a:lvl4pPr>
            <a:lvl5pPr marL="2171700" indent="-342900">
              <a:buFont typeface="Arial" pitchFamily="34" charset="0"/>
              <a:buChar cha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209800" y="6858000"/>
            <a:ext cx="2133600" cy="365125"/>
          </a:xfrm>
        </p:spPr>
        <p:txBody>
          <a:bodyPr/>
          <a:lstStyle/>
          <a:p>
            <a:fld id="{B4F16795-433E-D745-8490-CE57E41C2782}" type="datetimeFigureOut">
              <a:rPr lang="en-US" smtClean="0">
                <a:solidFill>
                  <a:srgbClr val="002F5F">
                    <a:tint val="75000"/>
                  </a:srgbClr>
                </a:solidFill>
              </a:rPr>
              <a:pPr/>
              <a:t>8/8/2011</a:t>
            </a:fld>
            <a:endParaRPr lang="en-US">
              <a:solidFill>
                <a:srgbClr val="002F5F">
                  <a:tint val="75000"/>
                </a:srgbClr>
              </a:solidFill>
            </a:endParaRPr>
          </a:p>
        </p:txBody>
      </p:sp>
      <p:sp>
        <p:nvSpPr>
          <p:cNvPr id="5" name="Footer Placeholder 4"/>
          <p:cNvSpPr>
            <a:spLocks noGrp="1"/>
          </p:cNvSpPr>
          <p:nvPr>
            <p:ph type="ftr" sz="quarter" idx="11"/>
          </p:nvPr>
        </p:nvSpPr>
        <p:spPr>
          <a:xfrm>
            <a:off x="457200" y="6858000"/>
            <a:ext cx="2895600" cy="365125"/>
          </a:xfrm>
        </p:spPr>
        <p:txBody>
          <a:bodyPr/>
          <a:lstStyle/>
          <a:p>
            <a:endParaRPr lang="en-US">
              <a:solidFill>
                <a:srgbClr val="002F5F">
                  <a:tint val="75000"/>
                </a:srgbClr>
              </a:solidFill>
            </a:endParaRPr>
          </a:p>
        </p:txBody>
      </p:sp>
      <p:sp>
        <p:nvSpPr>
          <p:cNvPr id="6" name="Slide Number Placeholder 5"/>
          <p:cNvSpPr>
            <a:spLocks noGrp="1"/>
          </p:cNvSpPr>
          <p:nvPr>
            <p:ph type="sldNum" sz="quarter" idx="12"/>
          </p:nvPr>
        </p:nvSpPr>
        <p:spPr>
          <a:xfrm>
            <a:off x="3886200" y="6858000"/>
            <a:ext cx="2133600" cy="365125"/>
          </a:xfrm>
        </p:spPr>
        <p:txBody>
          <a:bodyPr/>
          <a:lstStyle/>
          <a:p>
            <a:fld id="{9D6972D0-2613-3A4F-BFBC-DCE25AD9A3C2}" type="slidenum">
              <a:rPr lang="en-US" smtClean="0">
                <a:solidFill>
                  <a:srgbClr val="002F5F">
                    <a:tint val="75000"/>
                  </a:srgbClr>
                </a:solidFill>
              </a:rPr>
              <a:pPr/>
              <a:t>‹#›</a:t>
            </a:fld>
            <a:endParaRPr lang="en-US">
              <a:solidFill>
                <a:srgbClr val="002F5F">
                  <a:tint val="75000"/>
                </a:srgbClr>
              </a:solidFill>
            </a:endParaRPr>
          </a:p>
        </p:txBody>
      </p:sp>
      <p:sp>
        <p:nvSpPr>
          <p:cNvPr id="7" name="Rectangle 6"/>
          <p:cNvSpPr/>
          <p:nvPr userDrawn="1"/>
        </p:nvSpPr>
        <p:spPr>
          <a:xfrm>
            <a:off x="0" y="6172200"/>
            <a:ext cx="9144000"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userDrawn="1"/>
        </p:nvSpPr>
        <p:spPr>
          <a:xfrm>
            <a:off x="381000" y="6119813"/>
            <a:ext cx="1210294"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rgbClr val="FFFFFF"/>
                </a:solidFill>
                <a:latin typeface="Century Gothic" charset="0"/>
                <a:cs typeface="Century Gothic" charset="0"/>
              </a:rPr>
              <a:t>PIE</a:t>
            </a:r>
          </a:p>
        </p:txBody>
      </p:sp>
      <p:sp>
        <p:nvSpPr>
          <p:cNvPr id="9" name="TextBox 8"/>
          <p:cNvSpPr txBox="1"/>
          <p:nvPr userDrawn="1"/>
        </p:nvSpPr>
        <p:spPr>
          <a:xfrm>
            <a:off x="1206350" y="6109400"/>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rgbClr val="FFFFFF"/>
                </a:solidFill>
              </a:rPr>
              <a:t>|</a:t>
            </a:r>
          </a:p>
        </p:txBody>
      </p:sp>
      <p:sp>
        <p:nvSpPr>
          <p:cNvPr id="10" name="TextBox 9"/>
          <p:cNvSpPr txBox="1"/>
          <p:nvPr userDrawn="1"/>
        </p:nvSpPr>
        <p:spPr>
          <a:xfrm>
            <a:off x="1627037" y="6172200"/>
            <a:ext cx="3935563" cy="692150"/>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rgbClr val="FFFFFF"/>
                </a:solidFill>
                <a:latin typeface="Goudy Old Style" charset="0"/>
                <a:cs typeface="Goudy Old Style" charset="0"/>
              </a:rPr>
              <a:t>Policy, International, &amp; Elections Committee</a:t>
            </a:r>
          </a:p>
          <a:p>
            <a:pPr>
              <a:defRPr/>
            </a:pPr>
            <a:r>
              <a:rPr lang="en-US" sz="1300" dirty="0" smtClean="0">
                <a:solidFill>
                  <a:srgbClr val="FFFFFF"/>
                </a:solidFill>
                <a:latin typeface="Goudy Old Style" charset="0"/>
                <a:cs typeface="Goudy Old Style" charset="0"/>
              </a:rPr>
              <a:t>California-Nevada-Hawaii District</a:t>
            </a:r>
          </a:p>
          <a:p>
            <a:pPr>
              <a:defRPr/>
            </a:pPr>
            <a:r>
              <a:rPr lang="en-US" sz="1300" dirty="0" smtClean="0">
                <a:solidFill>
                  <a:srgbClr val="FFFFFF"/>
                </a:solidFill>
                <a:latin typeface="Goudy Old Style" charset="0"/>
                <a:cs typeface="Goudy Old Style" charset="0"/>
              </a:rPr>
              <a:t>Key Club International</a:t>
            </a:r>
          </a:p>
        </p:txBody>
      </p:sp>
      <p:sp>
        <p:nvSpPr>
          <p:cNvPr id="12" name="Rectangle 11"/>
          <p:cNvSpPr/>
          <p:nvPr userDrawn="1"/>
        </p:nvSpPr>
        <p:spPr>
          <a:xfrm>
            <a:off x="0" y="0"/>
            <a:ext cx="9144000" cy="27463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5" name="Picture 14" descr="313 wavy lines.jpg"/>
          <p:cNvPicPr>
            <a:picLocks noChangeAspect="1"/>
          </p:cNvPicPr>
          <p:nvPr userDrawn="1"/>
        </p:nvPicPr>
        <p:blipFill>
          <a:blip r:embed="rId2" cstate="email">
            <a:alphaModFix amt="62000"/>
          </a:blip>
          <a:stretch>
            <a:fillRect/>
          </a:stretch>
        </p:blipFill>
        <p:spPr>
          <a:xfrm>
            <a:off x="0" y="1"/>
            <a:ext cx="9144000" cy="1417637"/>
          </a:xfrm>
          <a:prstGeom prst="rect">
            <a:avLst/>
          </a:prstGeom>
        </p:spPr>
      </p:pic>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buFont typeface="Arial" pitchFamily="34" charset="0"/>
              <a:buChar char="•"/>
              <a:defRPr>
                <a:latin typeface="Century Gothic" pitchFamily="34" charset="0"/>
              </a:defRPr>
            </a:lvl1pPr>
            <a:lvl2pPr marL="914400" indent="-457200">
              <a:buFont typeface="Century Gothic" pitchFamily="34" charset="0"/>
              <a:buChar char="―"/>
              <a:defRPr>
                <a:latin typeface="Century Gothic" pitchFamily="34" charset="0"/>
              </a:defRPr>
            </a:lvl2pPr>
            <a:lvl3pPr marL="1257300" indent="-342900">
              <a:buSzPct val="75000"/>
              <a:buFont typeface="Wingdings" pitchFamily="2" charset="2"/>
              <a:buChar char="v"/>
              <a:defRPr>
                <a:latin typeface="Century Gothic" pitchFamily="34" charset="0"/>
              </a:defRPr>
            </a:lvl3pPr>
            <a:lvl4pPr marL="1714500" indent="-342900">
              <a:buFont typeface="Arial" pitchFamily="34" charset="0"/>
              <a:buChar char="•"/>
              <a:defRPr>
                <a:latin typeface="Century Gothic" pitchFamily="34" charset="0"/>
              </a:defRPr>
            </a:lvl4pPr>
            <a:lvl5pPr marL="2171700" indent="-342900">
              <a:buFont typeface="Arial" pitchFamily="34" charset="0"/>
              <a:buChar cha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209800" y="6858000"/>
            <a:ext cx="2133600" cy="365125"/>
          </a:xfrm>
        </p:spPr>
        <p:txBody>
          <a:bodyPr/>
          <a:lstStyle/>
          <a:p>
            <a:fld id="{B4F16795-433E-D745-8490-CE57E41C2782}" type="datetimeFigureOut">
              <a:rPr lang="en-US" smtClean="0">
                <a:solidFill>
                  <a:srgbClr val="002F5F">
                    <a:tint val="75000"/>
                  </a:srgbClr>
                </a:solidFill>
              </a:rPr>
              <a:pPr/>
              <a:t>8/8/2011</a:t>
            </a:fld>
            <a:endParaRPr lang="en-US">
              <a:solidFill>
                <a:srgbClr val="002F5F">
                  <a:tint val="75000"/>
                </a:srgbClr>
              </a:solidFill>
            </a:endParaRPr>
          </a:p>
        </p:txBody>
      </p:sp>
      <p:sp>
        <p:nvSpPr>
          <p:cNvPr id="5" name="Footer Placeholder 4"/>
          <p:cNvSpPr>
            <a:spLocks noGrp="1"/>
          </p:cNvSpPr>
          <p:nvPr>
            <p:ph type="ftr" sz="quarter" idx="11"/>
          </p:nvPr>
        </p:nvSpPr>
        <p:spPr>
          <a:xfrm>
            <a:off x="457200" y="6858000"/>
            <a:ext cx="2895600" cy="365125"/>
          </a:xfrm>
        </p:spPr>
        <p:txBody>
          <a:bodyPr/>
          <a:lstStyle/>
          <a:p>
            <a:endParaRPr lang="en-US">
              <a:solidFill>
                <a:srgbClr val="002F5F">
                  <a:tint val="75000"/>
                </a:srgbClr>
              </a:solidFill>
            </a:endParaRPr>
          </a:p>
        </p:txBody>
      </p:sp>
      <p:sp>
        <p:nvSpPr>
          <p:cNvPr id="6" name="Slide Number Placeholder 5"/>
          <p:cNvSpPr>
            <a:spLocks noGrp="1"/>
          </p:cNvSpPr>
          <p:nvPr>
            <p:ph type="sldNum" sz="quarter" idx="12"/>
          </p:nvPr>
        </p:nvSpPr>
        <p:spPr>
          <a:xfrm>
            <a:off x="3886200" y="6858000"/>
            <a:ext cx="2133600" cy="365125"/>
          </a:xfrm>
        </p:spPr>
        <p:txBody>
          <a:bodyPr/>
          <a:lstStyle/>
          <a:p>
            <a:fld id="{9D6972D0-2613-3A4F-BFBC-DCE25AD9A3C2}" type="slidenum">
              <a:rPr lang="en-US" smtClean="0">
                <a:solidFill>
                  <a:srgbClr val="002F5F">
                    <a:tint val="75000"/>
                  </a:srgbClr>
                </a:solidFill>
              </a:rPr>
              <a:pPr/>
              <a:t>‹#›</a:t>
            </a:fld>
            <a:endParaRPr lang="en-US">
              <a:solidFill>
                <a:srgbClr val="002F5F">
                  <a:tint val="75000"/>
                </a:srgbClr>
              </a:solidFill>
            </a:endParaRPr>
          </a:p>
        </p:txBody>
      </p:sp>
      <p:sp>
        <p:nvSpPr>
          <p:cNvPr id="7" name="Rectangle 6"/>
          <p:cNvSpPr/>
          <p:nvPr userDrawn="1"/>
        </p:nvSpPr>
        <p:spPr>
          <a:xfrm>
            <a:off x="0" y="6172200"/>
            <a:ext cx="9144000"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userDrawn="1"/>
        </p:nvSpPr>
        <p:spPr>
          <a:xfrm>
            <a:off x="381000" y="6119813"/>
            <a:ext cx="1210294"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rgbClr val="FFFFFF"/>
                </a:solidFill>
                <a:latin typeface="Century Gothic" charset="0"/>
                <a:cs typeface="Century Gothic" charset="0"/>
              </a:rPr>
              <a:t>PIE</a:t>
            </a:r>
          </a:p>
        </p:txBody>
      </p:sp>
      <p:sp>
        <p:nvSpPr>
          <p:cNvPr id="9" name="TextBox 8"/>
          <p:cNvSpPr txBox="1"/>
          <p:nvPr userDrawn="1"/>
        </p:nvSpPr>
        <p:spPr>
          <a:xfrm>
            <a:off x="1206350" y="6109400"/>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rgbClr val="FFFFFF"/>
                </a:solidFill>
              </a:rPr>
              <a:t>|</a:t>
            </a:r>
          </a:p>
        </p:txBody>
      </p:sp>
      <p:sp>
        <p:nvSpPr>
          <p:cNvPr id="10" name="TextBox 9"/>
          <p:cNvSpPr txBox="1"/>
          <p:nvPr userDrawn="1"/>
        </p:nvSpPr>
        <p:spPr>
          <a:xfrm>
            <a:off x="1627037" y="6172200"/>
            <a:ext cx="3935563" cy="692150"/>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rgbClr val="FFFFFF"/>
                </a:solidFill>
                <a:latin typeface="Goudy Old Style" charset="0"/>
                <a:cs typeface="Goudy Old Style" charset="0"/>
              </a:rPr>
              <a:t>Policy, International, &amp; Elections Committee</a:t>
            </a:r>
          </a:p>
          <a:p>
            <a:pPr>
              <a:defRPr/>
            </a:pPr>
            <a:r>
              <a:rPr lang="en-US" sz="1300" dirty="0" smtClean="0">
                <a:solidFill>
                  <a:srgbClr val="FFFFFF"/>
                </a:solidFill>
                <a:latin typeface="Goudy Old Style" charset="0"/>
                <a:cs typeface="Goudy Old Style" charset="0"/>
              </a:rPr>
              <a:t>California-Nevada-Hawaii District</a:t>
            </a:r>
          </a:p>
          <a:p>
            <a:pPr>
              <a:defRPr/>
            </a:pPr>
            <a:r>
              <a:rPr lang="en-US" sz="1300" dirty="0" smtClean="0">
                <a:solidFill>
                  <a:srgbClr val="FFFFFF"/>
                </a:solidFill>
                <a:latin typeface="Goudy Old Style" charset="0"/>
                <a:cs typeface="Goudy Old Style" charset="0"/>
              </a:rPr>
              <a:t>Key Club International</a:t>
            </a:r>
          </a:p>
        </p:txBody>
      </p:sp>
      <p:sp>
        <p:nvSpPr>
          <p:cNvPr id="12" name="Rectangle 11"/>
          <p:cNvSpPr/>
          <p:nvPr userDrawn="1"/>
        </p:nvSpPr>
        <p:spPr>
          <a:xfrm>
            <a:off x="0" y="0"/>
            <a:ext cx="9144000" cy="27463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5" name="Picture 14" descr="313 wavy lines.jpg"/>
          <p:cNvPicPr>
            <a:picLocks noChangeAspect="1"/>
          </p:cNvPicPr>
          <p:nvPr userDrawn="1"/>
        </p:nvPicPr>
        <p:blipFill>
          <a:blip r:embed="rId2" cstate="email">
            <a:alphaModFix amt="62000"/>
          </a:blip>
          <a:stretch>
            <a:fillRect/>
          </a:stretch>
        </p:blipFill>
        <p:spPr>
          <a:xfrm>
            <a:off x="0" y="1"/>
            <a:ext cx="9144000" cy="1417637"/>
          </a:xfrm>
          <a:prstGeom prst="rect">
            <a:avLst/>
          </a:prstGeom>
        </p:spPr>
      </p:pic>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buFont typeface="Arial" pitchFamily="34" charset="0"/>
              <a:buChar char="•"/>
              <a:defRPr>
                <a:latin typeface="Century Gothic" pitchFamily="34" charset="0"/>
              </a:defRPr>
            </a:lvl1pPr>
            <a:lvl2pPr marL="914400" indent="-457200">
              <a:buFont typeface="Century Gothic" pitchFamily="34" charset="0"/>
              <a:buChar char="―"/>
              <a:defRPr>
                <a:latin typeface="Century Gothic" pitchFamily="34" charset="0"/>
              </a:defRPr>
            </a:lvl2pPr>
            <a:lvl3pPr marL="1257300" indent="-342900">
              <a:buSzPct val="75000"/>
              <a:buFont typeface="Wingdings" pitchFamily="2" charset="2"/>
              <a:buChar char="v"/>
              <a:defRPr>
                <a:latin typeface="Century Gothic" pitchFamily="34" charset="0"/>
              </a:defRPr>
            </a:lvl3pPr>
            <a:lvl4pPr marL="1714500" indent="-342900">
              <a:buFont typeface="Arial" pitchFamily="34" charset="0"/>
              <a:buChar char="•"/>
              <a:defRPr>
                <a:latin typeface="Century Gothic" pitchFamily="34" charset="0"/>
              </a:defRPr>
            </a:lvl4pPr>
            <a:lvl5pPr marL="2171700" indent="-342900">
              <a:buFont typeface="Arial" pitchFamily="34" charset="0"/>
              <a:buChar cha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209800" y="6858000"/>
            <a:ext cx="2133600" cy="365125"/>
          </a:xfrm>
        </p:spPr>
        <p:txBody>
          <a:bodyPr/>
          <a:lstStyle/>
          <a:p>
            <a:fld id="{B4F16795-433E-D745-8490-CE57E41C2782}" type="datetimeFigureOut">
              <a:rPr lang="en-US" smtClean="0">
                <a:solidFill>
                  <a:srgbClr val="002F5F">
                    <a:tint val="75000"/>
                  </a:srgbClr>
                </a:solidFill>
              </a:rPr>
              <a:pPr/>
              <a:t>8/8/2011</a:t>
            </a:fld>
            <a:endParaRPr lang="en-US">
              <a:solidFill>
                <a:srgbClr val="002F5F">
                  <a:tint val="75000"/>
                </a:srgbClr>
              </a:solidFill>
            </a:endParaRPr>
          </a:p>
        </p:txBody>
      </p:sp>
      <p:sp>
        <p:nvSpPr>
          <p:cNvPr id="5" name="Footer Placeholder 4"/>
          <p:cNvSpPr>
            <a:spLocks noGrp="1"/>
          </p:cNvSpPr>
          <p:nvPr>
            <p:ph type="ftr" sz="quarter" idx="11"/>
          </p:nvPr>
        </p:nvSpPr>
        <p:spPr>
          <a:xfrm>
            <a:off x="457200" y="6858000"/>
            <a:ext cx="2895600" cy="365125"/>
          </a:xfrm>
        </p:spPr>
        <p:txBody>
          <a:bodyPr/>
          <a:lstStyle/>
          <a:p>
            <a:endParaRPr lang="en-US">
              <a:solidFill>
                <a:srgbClr val="002F5F">
                  <a:tint val="75000"/>
                </a:srgbClr>
              </a:solidFill>
            </a:endParaRPr>
          </a:p>
        </p:txBody>
      </p:sp>
      <p:sp>
        <p:nvSpPr>
          <p:cNvPr id="6" name="Slide Number Placeholder 5"/>
          <p:cNvSpPr>
            <a:spLocks noGrp="1"/>
          </p:cNvSpPr>
          <p:nvPr>
            <p:ph type="sldNum" sz="quarter" idx="12"/>
          </p:nvPr>
        </p:nvSpPr>
        <p:spPr>
          <a:xfrm>
            <a:off x="3886200" y="6858000"/>
            <a:ext cx="2133600" cy="365125"/>
          </a:xfrm>
        </p:spPr>
        <p:txBody>
          <a:bodyPr/>
          <a:lstStyle/>
          <a:p>
            <a:fld id="{9D6972D0-2613-3A4F-BFBC-DCE25AD9A3C2}" type="slidenum">
              <a:rPr lang="en-US" smtClean="0">
                <a:solidFill>
                  <a:srgbClr val="002F5F">
                    <a:tint val="75000"/>
                  </a:srgbClr>
                </a:solidFill>
              </a:rPr>
              <a:pPr/>
              <a:t>‹#›</a:t>
            </a:fld>
            <a:endParaRPr lang="en-US">
              <a:solidFill>
                <a:srgbClr val="002F5F">
                  <a:tint val="75000"/>
                </a:srgbClr>
              </a:solidFill>
            </a:endParaRPr>
          </a:p>
        </p:txBody>
      </p:sp>
      <p:sp>
        <p:nvSpPr>
          <p:cNvPr id="7" name="Rectangle 6"/>
          <p:cNvSpPr/>
          <p:nvPr userDrawn="1"/>
        </p:nvSpPr>
        <p:spPr>
          <a:xfrm>
            <a:off x="0" y="6172200"/>
            <a:ext cx="9144000"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userDrawn="1"/>
        </p:nvSpPr>
        <p:spPr>
          <a:xfrm>
            <a:off x="381000" y="6119813"/>
            <a:ext cx="1210294"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rgbClr val="FFFFFF"/>
                </a:solidFill>
                <a:latin typeface="Century Gothic" charset="0"/>
                <a:cs typeface="Century Gothic" charset="0"/>
              </a:rPr>
              <a:t>PIE</a:t>
            </a:r>
          </a:p>
        </p:txBody>
      </p:sp>
      <p:sp>
        <p:nvSpPr>
          <p:cNvPr id="9" name="TextBox 8"/>
          <p:cNvSpPr txBox="1"/>
          <p:nvPr userDrawn="1"/>
        </p:nvSpPr>
        <p:spPr>
          <a:xfrm>
            <a:off x="1206350" y="6109400"/>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rgbClr val="FFFFFF"/>
                </a:solidFill>
              </a:rPr>
              <a:t>|</a:t>
            </a:r>
          </a:p>
        </p:txBody>
      </p:sp>
      <p:sp>
        <p:nvSpPr>
          <p:cNvPr id="10" name="TextBox 9"/>
          <p:cNvSpPr txBox="1"/>
          <p:nvPr userDrawn="1"/>
        </p:nvSpPr>
        <p:spPr>
          <a:xfrm>
            <a:off x="1627037" y="6172200"/>
            <a:ext cx="3935563" cy="692150"/>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rgbClr val="FFFFFF"/>
                </a:solidFill>
                <a:latin typeface="Goudy Old Style" charset="0"/>
                <a:cs typeface="Goudy Old Style" charset="0"/>
              </a:rPr>
              <a:t>Policy, International, &amp; Elections Committee</a:t>
            </a:r>
          </a:p>
          <a:p>
            <a:pPr>
              <a:defRPr/>
            </a:pPr>
            <a:r>
              <a:rPr lang="en-US" sz="1300" dirty="0" smtClean="0">
                <a:solidFill>
                  <a:srgbClr val="FFFFFF"/>
                </a:solidFill>
                <a:latin typeface="Goudy Old Style" charset="0"/>
                <a:cs typeface="Goudy Old Style" charset="0"/>
              </a:rPr>
              <a:t>California-Nevada-Hawaii District</a:t>
            </a:r>
          </a:p>
          <a:p>
            <a:pPr>
              <a:defRPr/>
            </a:pPr>
            <a:r>
              <a:rPr lang="en-US" sz="1300" dirty="0" smtClean="0">
                <a:solidFill>
                  <a:srgbClr val="FFFFFF"/>
                </a:solidFill>
                <a:latin typeface="Goudy Old Style" charset="0"/>
                <a:cs typeface="Goudy Old Style" charset="0"/>
              </a:rPr>
              <a:t>Key Club International</a:t>
            </a:r>
          </a:p>
        </p:txBody>
      </p:sp>
      <p:sp>
        <p:nvSpPr>
          <p:cNvPr id="12" name="Rectangle 11"/>
          <p:cNvSpPr/>
          <p:nvPr userDrawn="1"/>
        </p:nvSpPr>
        <p:spPr>
          <a:xfrm>
            <a:off x="0" y="0"/>
            <a:ext cx="9144000" cy="27463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5" name="Picture 14" descr="313 wavy lines.jpg"/>
          <p:cNvPicPr>
            <a:picLocks noChangeAspect="1"/>
          </p:cNvPicPr>
          <p:nvPr userDrawn="1"/>
        </p:nvPicPr>
        <p:blipFill>
          <a:blip r:embed="rId2" cstate="email">
            <a:alphaModFix amt="62000"/>
          </a:blip>
          <a:stretch>
            <a:fillRect/>
          </a:stretch>
        </p:blipFill>
        <p:spPr>
          <a:xfrm>
            <a:off x="0" y="1"/>
            <a:ext cx="9144000" cy="1417637"/>
          </a:xfrm>
          <a:prstGeom prst="rect">
            <a:avLst/>
          </a:prstGeom>
        </p:spPr>
      </p:pic>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buFont typeface="Arial" pitchFamily="34" charset="0"/>
              <a:buChar char="•"/>
              <a:defRPr>
                <a:latin typeface="Century Gothic" pitchFamily="34" charset="0"/>
              </a:defRPr>
            </a:lvl1pPr>
            <a:lvl2pPr marL="914400" indent="-457200">
              <a:buFont typeface="Century Gothic" pitchFamily="34" charset="0"/>
              <a:buChar char="―"/>
              <a:defRPr>
                <a:latin typeface="Century Gothic" pitchFamily="34" charset="0"/>
              </a:defRPr>
            </a:lvl2pPr>
            <a:lvl3pPr marL="1257300" indent="-342900">
              <a:buSzPct val="75000"/>
              <a:buFont typeface="Wingdings" pitchFamily="2" charset="2"/>
              <a:buChar char="v"/>
              <a:defRPr>
                <a:latin typeface="Century Gothic" pitchFamily="34" charset="0"/>
              </a:defRPr>
            </a:lvl3pPr>
            <a:lvl4pPr marL="1714500" indent="-342900">
              <a:buFont typeface="Arial" pitchFamily="34" charset="0"/>
              <a:buChar char="•"/>
              <a:defRPr>
                <a:latin typeface="Century Gothic" pitchFamily="34" charset="0"/>
              </a:defRPr>
            </a:lvl4pPr>
            <a:lvl5pPr marL="2171700" indent="-342900">
              <a:buFont typeface="Arial" pitchFamily="34" charset="0"/>
              <a:buChar cha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209800" y="6858000"/>
            <a:ext cx="2133600" cy="365125"/>
          </a:xfrm>
        </p:spPr>
        <p:txBody>
          <a:bodyPr/>
          <a:lstStyle/>
          <a:p>
            <a:fld id="{B4F16795-433E-D745-8490-CE57E41C2782}" type="datetimeFigureOut">
              <a:rPr lang="en-US" smtClean="0">
                <a:solidFill>
                  <a:srgbClr val="002F5F">
                    <a:tint val="75000"/>
                  </a:srgbClr>
                </a:solidFill>
              </a:rPr>
              <a:pPr/>
              <a:t>8/8/2011</a:t>
            </a:fld>
            <a:endParaRPr lang="en-US">
              <a:solidFill>
                <a:srgbClr val="002F5F">
                  <a:tint val="75000"/>
                </a:srgbClr>
              </a:solidFill>
            </a:endParaRPr>
          </a:p>
        </p:txBody>
      </p:sp>
      <p:sp>
        <p:nvSpPr>
          <p:cNvPr id="5" name="Footer Placeholder 4"/>
          <p:cNvSpPr>
            <a:spLocks noGrp="1"/>
          </p:cNvSpPr>
          <p:nvPr>
            <p:ph type="ftr" sz="quarter" idx="11"/>
          </p:nvPr>
        </p:nvSpPr>
        <p:spPr>
          <a:xfrm>
            <a:off x="457200" y="6858000"/>
            <a:ext cx="2895600" cy="365125"/>
          </a:xfrm>
        </p:spPr>
        <p:txBody>
          <a:bodyPr/>
          <a:lstStyle/>
          <a:p>
            <a:endParaRPr lang="en-US">
              <a:solidFill>
                <a:srgbClr val="002F5F">
                  <a:tint val="75000"/>
                </a:srgbClr>
              </a:solidFill>
            </a:endParaRPr>
          </a:p>
        </p:txBody>
      </p:sp>
      <p:sp>
        <p:nvSpPr>
          <p:cNvPr id="6" name="Slide Number Placeholder 5"/>
          <p:cNvSpPr>
            <a:spLocks noGrp="1"/>
          </p:cNvSpPr>
          <p:nvPr>
            <p:ph type="sldNum" sz="quarter" idx="12"/>
          </p:nvPr>
        </p:nvSpPr>
        <p:spPr>
          <a:xfrm>
            <a:off x="3886200" y="6858000"/>
            <a:ext cx="2133600" cy="365125"/>
          </a:xfrm>
        </p:spPr>
        <p:txBody>
          <a:bodyPr/>
          <a:lstStyle/>
          <a:p>
            <a:fld id="{9D6972D0-2613-3A4F-BFBC-DCE25AD9A3C2}" type="slidenum">
              <a:rPr lang="en-US" smtClean="0">
                <a:solidFill>
                  <a:srgbClr val="002F5F">
                    <a:tint val="75000"/>
                  </a:srgbClr>
                </a:solidFill>
              </a:rPr>
              <a:pPr/>
              <a:t>‹#›</a:t>
            </a:fld>
            <a:endParaRPr lang="en-US">
              <a:solidFill>
                <a:srgbClr val="002F5F">
                  <a:tint val="75000"/>
                </a:srgbClr>
              </a:solidFill>
            </a:endParaRPr>
          </a:p>
        </p:txBody>
      </p:sp>
      <p:sp>
        <p:nvSpPr>
          <p:cNvPr id="7" name="Rectangle 6"/>
          <p:cNvSpPr/>
          <p:nvPr userDrawn="1"/>
        </p:nvSpPr>
        <p:spPr>
          <a:xfrm>
            <a:off x="0" y="6172200"/>
            <a:ext cx="9144000"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userDrawn="1"/>
        </p:nvSpPr>
        <p:spPr>
          <a:xfrm>
            <a:off x="381000" y="6119813"/>
            <a:ext cx="1210294"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rgbClr val="FFFFFF"/>
                </a:solidFill>
                <a:latin typeface="Century Gothic" charset="0"/>
                <a:cs typeface="Century Gothic" charset="0"/>
              </a:rPr>
              <a:t>PIE</a:t>
            </a:r>
          </a:p>
        </p:txBody>
      </p:sp>
      <p:sp>
        <p:nvSpPr>
          <p:cNvPr id="9" name="TextBox 8"/>
          <p:cNvSpPr txBox="1"/>
          <p:nvPr userDrawn="1"/>
        </p:nvSpPr>
        <p:spPr>
          <a:xfrm>
            <a:off x="1206350" y="6109400"/>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rgbClr val="FFFFFF"/>
                </a:solidFill>
              </a:rPr>
              <a:t>|</a:t>
            </a:r>
          </a:p>
        </p:txBody>
      </p:sp>
      <p:sp>
        <p:nvSpPr>
          <p:cNvPr id="10" name="TextBox 9"/>
          <p:cNvSpPr txBox="1"/>
          <p:nvPr userDrawn="1"/>
        </p:nvSpPr>
        <p:spPr>
          <a:xfrm>
            <a:off x="1627037" y="6172200"/>
            <a:ext cx="3935563" cy="692150"/>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rgbClr val="FFFFFF"/>
                </a:solidFill>
                <a:latin typeface="Goudy Old Style" charset="0"/>
                <a:cs typeface="Goudy Old Style" charset="0"/>
              </a:rPr>
              <a:t>Policy, International, &amp; Elections Committee</a:t>
            </a:r>
          </a:p>
          <a:p>
            <a:pPr>
              <a:defRPr/>
            </a:pPr>
            <a:r>
              <a:rPr lang="en-US" sz="1300" dirty="0" smtClean="0">
                <a:solidFill>
                  <a:srgbClr val="FFFFFF"/>
                </a:solidFill>
                <a:latin typeface="Goudy Old Style" charset="0"/>
                <a:cs typeface="Goudy Old Style" charset="0"/>
              </a:rPr>
              <a:t>California-Nevada-Hawaii District</a:t>
            </a:r>
          </a:p>
          <a:p>
            <a:pPr>
              <a:defRPr/>
            </a:pPr>
            <a:r>
              <a:rPr lang="en-US" sz="1300" dirty="0" smtClean="0">
                <a:solidFill>
                  <a:srgbClr val="FFFFFF"/>
                </a:solidFill>
                <a:latin typeface="Goudy Old Style" charset="0"/>
                <a:cs typeface="Goudy Old Style" charset="0"/>
              </a:rPr>
              <a:t>Key Club International</a:t>
            </a:r>
          </a:p>
        </p:txBody>
      </p:sp>
      <p:sp>
        <p:nvSpPr>
          <p:cNvPr id="12" name="Rectangle 11"/>
          <p:cNvSpPr/>
          <p:nvPr userDrawn="1"/>
        </p:nvSpPr>
        <p:spPr>
          <a:xfrm>
            <a:off x="0" y="0"/>
            <a:ext cx="9144000" cy="27463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5" name="Picture 14" descr="313 wavy lines.jpg"/>
          <p:cNvPicPr>
            <a:picLocks noChangeAspect="1"/>
          </p:cNvPicPr>
          <p:nvPr userDrawn="1"/>
        </p:nvPicPr>
        <p:blipFill>
          <a:blip r:embed="rId2" cstate="email">
            <a:alphaModFix amt="62000"/>
          </a:blip>
          <a:stretch>
            <a:fillRect/>
          </a:stretch>
        </p:blipFill>
        <p:spPr>
          <a:xfrm>
            <a:off x="0" y="1"/>
            <a:ext cx="9144000" cy="1417637"/>
          </a:xfrm>
          <a:prstGeom prst="rect">
            <a:avLst/>
          </a:prstGeom>
        </p:spPr>
      </p:pic>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buFont typeface="Arial" pitchFamily="34" charset="0"/>
              <a:buChar char="•"/>
              <a:defRPr>
                <a:latin typeface="Century Gothic" pitchFamily="34" charset="0"/>
              </a:defRPr>
            </a:lvl1pPr>
            <a:lvl2pPr marL="914400" indent="-457200">
              <a:buFont typeface="Century Gothic" pitchFamily="34" charset="0"/>
              <a:buChar char="―"/>
              <a:defRPr>
                <a:latin typeface="Century Gothic" pitchFamily="34" charset="0"/>
              </a:defRPr>
            </a:lvl2pPr>
            <a:lvl3pPr marL="1257300" indent="-342900">
              <a:buSzPct val="75000"/>
              <a:buFont typeface="Wingdings" pitchFamily="2" charset="2"/>
              <a:buChar char="v"/>
              <a:defRPr>
                <a:latin typeface="Century Gothic" pitchFamily="34" charset="0"/>
              </a:defRPr>
            </a:lvl3pPr>
            <a:lvl4pPr marL="1714500" indent="-342900">
              <a:buFont typeface="Arial" pitchFamily="34" charset="0"/>
              <a:buChar char="•"/>
              <a:defRPr>
                <a:latin typeface="Century Gothic" pitchFamily="34" charset="0"/>
              </a:defRPr>
            </a:lvl4pPr>
            <a:lvl5pPr marL="2171700" indent="-342900">
              <a:buFont typeface="Arial" pitchFamily="34" charset="0"/>
              <a:buChar cha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209800" y="6858000"/>
            <a:ext cx="2133600" cy="365125"/>
          </a:xfrm>
        </p:spPr>
        <p:txBody>
          <a:bodyPr/>
          <a:lstStyle/>
          <a:p>
            <a:fld id="{B4F16795-433E-D745-8490-CE57E41C2782}" type="datetimeFigureOut">
              <a:rPr lang="en-US" smtClean="0">
                <a:solidFill>
                  <a:srgbClr val="002F5F">
                    <a:tint val="75000"/>
                  </a:srgbClr>
                </a:solidFill>
              </a:rPr>
              <a:pPr/>
              <a:t>8/8/2011</a:t>
            </a:fld>
            <a:endParaRPr lang="en-US">
              <a:solidFill>
                <a:srgbClr val="002F5F">
                  <a:tint val="75000"/>
                </a:srgbClr>
              </a:solidFill>
            </a:endParaRPr>
          </a:p>
        </p:txBody>
      </p:sp>
      <p:sp>
        <p:nvSpPr>
          <p:cNvPr id="5" name="Footer Placeholder 4"/>
          <p:cNvSpPr>
            <a:spLocks noGrp="1"/>
          </p:cNvSpPr>
          <p:nvPr>
            <p:ph type="ftr" sz="quarter" idx="11"/>
          </p:nvPr>
        </p:nvSpPr>
        <p:spPr>
          <a:xfrm>
            <a:off x="457200" y="6858000"/>
            <a:ext cx="2895600" cy="365125"/>
          </a:xfrm>
        </p:spPr>
        <p:txBody>
          <a:bodyPr/>
          <a:lstStyle/>
          <a:p>
            <a:endParaRPr lang="en-US">
              <a:solidFill>
                <a:srgbClr val="002F5F">
                  <a:tint val="75000"/>
                </a:srgbClr>
              </a:solidFill>
            </a:endParaRPr>
          </a:p>
        </p:txBody>
      </p:sp>
      <p:sp>
        <p:nvSpPr>
          <p:cNvPr id="6" name="Slide Number Placeholder 5"/>
          <p:cNvSpPr>
            <a:spLocks noGrp="1"/>
          </p:cNvSpPr>
          <p:nvPr>
            <p:ph type="sldNum" sz="quarter" idx="12"/>
          </p:nvPr>
        </p:nvSpPr>
        <p:spPr>
          <a:xfrm>
            <a:off x="3886200" y="6858000"/>
            <a:ext cx="2133600" cy="365125"/>
          </a:xfrm>
        </p:spPr>
        <p:txBody>
          <a:bodyPr/>
          <a:lstStyle/>
          <a:p>
            <a:fld id="{9D6972D0-2613-3A4F-BFBC-DCE25AD9A3C2}" type="slidenum">
              <a:rPr lang="en-US" smtClean="0">
                <a:solidFill>
                  <a:srgbClr val="002F5F">
                    <a:tint val="75000"/>
                  </a:srgbClr>
                </a:solidFill>
              </a:rPr>
              <a:pPr/>
              <a:t>‹#›</a:t>
            </a:fld>
            <a:endParaRPr lang="en-US">
              <a:solidFill>
                <a:srgbClr val="002F5F">
                  <a:tint val="75000"/>
                </a:srgbClr>
              </a:solidFill>
            </a:endParaRPr>
          </a:p>
        </p:txBody>
      </p:sp>
      <p:sp>
        <p:nvSpPr>
          <p:cNvPr id="7" name="Rectangle 6"/>
          <p:cNvSpPr/>
          <p:nvPr userDrawn="1"/>
        </p:nvSpPr>
        <p:spPr>
          <a:xfrm>
            <a:off x="0" y="6172200"/>
            <a:ext cx="9144000"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userDrawn="1"/>
        </p:nvSpPr>
        <p:spPr>
          <a:xfrm>
            <a:off x="381000" y="6119813"/>
            <a:ext cx="1210294"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rgbClr val="FFFFFF"/>
                </a:solidFill>
                <a:latin typeface="Century Gothic" charset="0"/>
                <a:cs typeface="Century Gothic" charset="0"/>
              </a:rPr>
              <a:t>PIE</a:t>
            </a:r>
          </a:p>
        </p:txBody>
      </p:sp>
      <p:sp>
        <p:nvSpPr>
          <p:cNvPr id="9" name="TextBox 8"/>
          <p:cNvSpPr txBox="1"/>
          <p:nvPr userDrawn="1"/>
        </p:nvSpPr>
        <p:spPr>
          <a:xfrm>
            <a:off x="1206350" y="6109400"/>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rgbClr val="FFFFFF"/>
                </a:solidFill>
              </a:rPr>
              <a:t>|</a:t>
            </a:r>
          </a:p>
        </p:txBody>
      </p:sp>
      <p:sp>
        <p:nvSpPr>
          <p:cNvPr id="10" name="TextBox 9"/>
          <p:cNvSpPr txBox="1"/>
          <p:nvPr userDrawn="1"/>
        </p:nvSpPr>
        <p:spPr>
          <a:xfrm>
            <a:off x="1627037" y="6172200"/>
            <a:ext cx="3935563" cy="692150"/>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rgbClr val="FFFFFF"/>
                </a:solidFill>
                <a:latin typeface="Goudy Old Style" charset="0"/>
                <a:cs typeface="Goudy Old Style" charset="0"/>
              </a:rPr>
              <a:t>Policy, International, &amp; Elections Committee</a:t>
            </a:r>
          </a:p>
          <a:p>
            <a:pPr>
              <a:defRPr/>
            </a:pPr>
            <a:r>
              <a:rPr lang="en-US" sz="1300" dirty="0" smtClean="0">
                <a:solidFill>
                  <a:srgbClr val="FFFFFF"/>
                </a:solidFill>
                <a:latin typeface="Goudy Old Style" charset="0"/>
                <a:cs typeface="Goudy Old Style" charset="0"/>
              </a:rPr>
              <a:t>California-Nevada-Hawaii District</a:t>
            </a:r>
          </a:p>
          <a:p>
            <a:pPr>
              <a:defRPr/>
            </a:pPr>
            <a:r>
              <a:rPr lang="en-US" sz="1300" dirty="0" smtClean="0">
                <a:solidFill>
                  <a:srgbClr val="FFFFFF"/>
                </a:solidFill>
                <a:latin typeface="Goudy Old Style" charset="0"/>
                <a:cs typeface="Goudy Old Style" charset="0"/>
              </a:rPr>
              <a:t>Key Club International</a:t>
            </a:r>
          </a:p>
        </p:txBody>
      </p:sp>
      <p:sp>
        <p:nvSpPr>
          <p:cNvPr id="12" name="Rectangle 11"/>
          <p:cNvSpPr/>
          <p:nvPr userDrawn="1"/>
        </p:nvSpPr>
        <p:spPr>
          <a:xfrm>
            <a:off x="0" y="0"/>
            <a:ext cx="9144000" cy="27463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5" name="Picture 14" descr="313 wavy lines.jpg"/>
          <p:cNvPicPr>
            <a:picLocks noChangeAspect="1"/>
          </p:cNvPicPr>
          <p:nvPr userDrawn="1"/>
        </p:nvPicPr>
        <p:blipFill>
          <a:blip r:embed="rId2" cstate="email">
            <a:alphaModFix amt="62000"/>
          </a:blip>
          <a:stretch>
            <a:fillRect/>
          </a:stretch>
        </p:blipFill>
        <p:spPr>
          <a:xfrm>
            <a:off x="0" y="1"/>
            <a:ext cx="9144000" cy="1417637"/>
          </a:xfrm>
          <a:prstGeom prst="rect">
            <a:avLst/>
          </a:prstGeom>
        </p:spPr>
      </p:pic>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buFont typeface="Arial" pitchFamily="34" charset="0"/>
              <a:buChar char="•"/>
              <a:defRPr>
                <a:latin typeface="Century Gothic" pitchFamily="34" charset="0"/>
              </a:defRPr>
            </a:lvl1pPr>
            <a:lvl2pPr marL="914400" indent="-457200">
              <a:buFont typeface="Century Gothic" pitchFamily="34" charset="0"/>
              <a:buChar char="―"/>
              <a:defRPr>
                <a:latin typeface="Century Gothic" pitchFamily="34" charset="0"/>
              </a:defRPr>
            </a:lvl2pPr>
            <a:lvl3pPr marL="1257300" indent="-342900">
              <a:buSzPct val="75000"/>
              <a:buFont typeface="Wingdings" pitchFamily="2" charset="2"/>
              <a:buChar char="v"/>
              <a:defRPr>
                <a:latin typeface="Century Gothic" pitchFamily="34" charset="0"/>
              </a:defRPr>
            </a:lvl3pPr>
            <a:lvl4pPr marL="1714500" indent="-342900">
              <a:buFont typeface="Arial" pitchFamily="34" charset="0"/>
              <a:buChar char="•"/>
              <a:defRPr>
                <a:latin typeface="Century Gothic" pitchFamily="34" charset="0"/>
              </a:defRPr>
            </a:lvl4pPr>
            <a:lvl5pPr marL="2171700" indent="-342900">
              <a:buFont typeface="Arial" pitchFamily="34" charset="0"/>
              <a:buChar cha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209800" y="6858000"/>
            <a:ext cx="2133600" cy="365125"/>
          </a:xfrm>
        </p:spPr>
        <p:txBody>
          <a:bodyPr/>
          <a:lstStyle/>
          <a:p>
            <a:fld id="{B4F16795-433E-D745-8490-CE57E41C2782}" type="datetimeFigureOut">
              <a:rPr lang="en-US" smtClean="0">
                <a:solidFill>
                  <a:srgbClr val="002F5F">
                    <a:tint val="75000"/>
                  </a:srgbClr>
                </a:solidFill>
              </a:rPr>
              <a:pPr/>
              <a:t>8/8/2011</a:t>
            </a:fld>
            <a:endParaRPr lang="en-US">
              <a:solidFill>
                <a:srgbClr val="002F5F">
                  <a:tint val="75000"/>
                </a:srgbClr>
              </a:solidFill>
            </a:endParaRPr>
          </a:p>
        </p:txBody>
      </p:sp>
      <p:sp>
        <p:nvSpPr>
          <p:cNvPr id="5" name="Footer Placeholder 4"/>
          <p:cNvSpPr>
            <a:spLocks noGrp="1"/>
          </p:cNvSpPr>
          <p:nvPr>
            <p:ph type="ftr" sz="quarter" idx="11"/>
          </p:nvPr>
        </p:nvSpPr>
        <p:spPr>
          <a:xfrm>
            <a:off x="457200" y="6858000"/>
            <a:ext cx="2895600" cy="365125"/>
          </a:xfrm>
        </p:spPr>
        <p:txBody>
          <a:bodyPr/>
          <a:lstStyle/>
          <a:p>
            <a:endParaRPr lang="en-US">
              <a:solidFill>
                <a:srgbClr val="002F5F">
                  <a:tint val="75000"/>
                </a:srgbClr>
              </a:solidFill>
            </a:endParaRPr>
          </a:p>
        </p:txBody>
      </p:sp>
      <p:sp>
        <p:nvSpPr>
          <p:cNvPr id="6" name="Slide Number Placeholder 5"/>
          <p:cNvSpPr>
            <a:spLocks noGrp="1"/>
          </p:cNvSpPr>
          <p:nvPr>
            <p:ph type="sldNum" sz="quarter" idx="12"/>
          </p:nvPr>
        </p:nvSpPr>
        <p:spPr>
          <a:xfrm>
            <a:off x="3886200" y="6858000"/>
            <a:ext cx="2133600" cy="365125"/>
          </a:xfrm>
        </p:spPr>
        <p:txBody>
          <a:bodyPr/>
          <a:lstStyle/>
          <a:p>
            <a:fld id="{9D6972D0-2613-3A4F-BFBC-DCE25AD9A3C2}" type="slidenum">
              <a:rPr lang="en-US" smtClean="0">
                <a:solidFill>
                  <a:srgbClr val="002F5F">
                    <a:tint val="75000"/>
                  </a:srgbClr>
                </a:solidFill>
              </a:rPr>
              <a:pPr/>
              <a:t>‹#›</a:t>
            </a:fld>
            <a:endParaRPr lang="en-US">
              <a:solidFill>
                <a:srgbClr val="002F5F">
                  <a:tint val="75000"/>
                </a:srgbClr>
              </a:solidFill>
            </a:endParaRPr>
          </a:p>
        </p:txBody>
      </p:sp>
      <p:sp>
        <p:nvSpPr>
          <p:cNvPr id="7" name="Rectangle 6"/>
          <p:cNvSpPr/>
          <p:nvPr userDrawn="1"/>
        </p:nvSpPr>
        <p:spPr>
          <a:xfrm>
            <a:off x="0" y="6172200"/>
            <a:ext cx="9144000"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userDrawn="1"/>
        </p:nvSpPr>
        <p:spPr>
          <a:xfrm>
            <a:off x="381000" y="6119813"/>
            <a:ext cx="1210294"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rgbClr val="FFFFFF"/>
                </a:solidFill>
                <a:latin typeface="Century Gothic" charset="0"/>
                <a:cs typeface="Century Gothic" charset="0"/>
              </a:rPr>
              <a:t>PIE</a:t>
            </a:r>
          </a:p>
        </p:txBody>
      </p:sp>
      <p:sp>
        <p:nvSpPr>
          <p:cNvPr id="9" name="TextBox 8"/>
          <p:cNvSpPr txBox="1"/>
          <p:nvPr userDrawn="1"/>
        </p:nvSpPr>
        <p:spPr>
          <a:xfrm>
            <a:off x="1206350" y="6109400"/>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rgbClr val="FFFFFF"/>
                </a:solidFill>
              </a:rPr>
              <a:t>|</a:t>
            </a:r>
          </a:p>
        </p:txBody>
      </p:sp>
      <p:sp>
        <p:nvSpPr>
          <p:cNvPr id="10" name="TextBox 9"/>
          <p:cNvSpPr txBox="1"/>
          <p:nvPr userDrawn="1"/>
        </p:nvSpPr>
        <p:spPr>
          <a:xfrm>
            <a:off x="1627037" y="6172200"/>
            <a:ext cx="3935563" cy="692150"/>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rgbClr val="FFFFFF"/>
                </a:solidFill>
                <a:latin typeface="Goudy Old Style" charset="0"/>
                <a:cs typeface="Goudy Old Style" charset="0"/>
              </a:rPr>
              <a:t>Policy, International, &amp; Elections Committee</a:t>
            </a:r>
          </a:p>
          <a:p>
            <a:pPr>
              <a:defRPr/>
            </a:pPr>
            <a:r>
              <a:rPr lang="en-US" sz="1300" dirty="0" smtClean="0">
                <a:solidFill>
                  <a:srgbClr val="FFFFFF"/>
                </a:solidFill>
                <a:latin typeface="Goudy Old Style" charset="0"/>
                <a:cs typeface="Goudy Old Style" charset="0"/>
              </a:rPr>
              <a:t>California-Nevada-Hawaii District</a:t>
            </a:r>
          </a:p>
          <a:p>
            <a:pPr>
              <a:defRPr/>
            </a:pPr>
            <a:r>
              <a:rPr lang="en-US" sz="1300" dirty="0" smtClean="0">
                <a:solidFill>
                  <a:srgbClr val="FFFFFF"/>
                </a:solidFill>
                <a:latin typeface="Goudy Old Style" charset="0"/>
                <a:cs typeface="Goudy Old Style" charset="0"/>
              </a:rPr>
              <a:t>Key Club International</a:t>
            </a:r>
          </a:p>
        </p:txBody>
      </p:sp>
      <p:sp>
        <p:nvSpPr>
          <p:cNvPr id="12" name="Rectangle 11"/>
          <p:cNvSpPr/>
          <p:nvPr userDrawn="1"/>
        </p:nvSpPr>
        <p:spPr>
          <a:xfrm>
            <a:off x="0" y="0"/>
            <a:ext cx="9144000" cy="27463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5" name="Picture 14" descr="313 wavy lines.jpg"/>
          <p:cNvPicPr>
            <a:picLocks noChangeAspect="1"/>
          </p:cNvPicPr>
          <p:nvPr userDrawn="1"/>
        </p:nvPicPr>
        <p:blipFill>
          <a:blip r:embed="rId2" cstate="email">
            <a:alphaModFix amt="62000"/>
          </a:blip>
          <a:stretch>
            <a:fillRect/>
          </a:stretch>
        </p:blipFill>
        <p:spPr>
          <a:xfrm>
            <a:off x="0" y="1"/>
            <a:ext cx="9144000" cy="1417637"/>
          </a:xfrm>
          <a:prstGeom prst="rect">
            <a:avLst/>
          </a:prstGeom>
        </p:spPr>
      </p:pic>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buFont typeface="Arial" pitchFamily="34" charset="0"/>
              <a:buChar char="•"/>
              <a:defRPr>
                <a:latin typeface="Century Gothic" pitchFamily="34" charset="0"/>
              </a:defRPr>
            </a:lvl1pPr>
            <a:lvl2pPr marL="914400" indent="-457200">
              <a:buFont typeface="Century Gothic" pitchFamily="34" charset="0"/>
              <a:buChar char="―"/>
              <a:defRPr>
                <a:latin typeface="Century Gothic" pitchFamily="34" charset="0"/>
              </a:defRPr>
            </a:lvl2pPr>
            <a:lvl3pPr marL="1257300" indent="-342900">
              <a:buSzPct val="75000"/>
              <a:buFont typeface="Wingdings" pitchFamily="2" charset="2"/>
              <a:buChar char="v"/>
              <a:defRPr>
                <a:latin typeface="Century Gothic" pitchFamily="34" charset="0"/>
              </a:defRPr>
            </a:lvl3pPr>
            <a:lvl4pPr marL="1714500" indent="-342900">
              <a:buFont typeface="Arial" pitchFamily="34" charset="0"/>
              <a:buChar char="•"/>
              <a:defRPr>
                <a:latin typeface="Century Gothic" pitchFamily="34" charset="0"/>
              </a:defRPr>
            </a:lvl4pPr>
            <a:lvl5pPr marL="2171700" indent="-342900">
              <a:buFont typeface="Arial" pitchFamily="34" charset="0"/>
              <a:buChar cha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209800" y="6858000"/>
            <a:ext cx="2133600" cy="365125"/>
          </a:xfrm>
        </p:spPr>
        <p:txBody>
          <a:bodyPr/>
          <a:lstStyle/>
          <a:p>
            <a:fld id="{B4F16795-433E-D745-8490-CE57E41C2782}" type="datetimeFigureOut">
              <a:rPr lang="en-US" smtClean="0">
                <a:solidFill>
                  <a:srgbClr val="002F5F">
                    <a:tint val="75000"/>
                  </a:srgbClr>
                </a:solidFill>
              </a:rPr>
              <a:pPr/>
              <a:t>8/8/2011</a:t>
            </a:fld>
            <a:endParaRPr lang="en-US">
              <a:solidFill>
                <a:srgbClr val="002F5F">
                  <a:tint val="75000"/>
                </a:srgbClr>
              </a:solidFill>
            </a:endParaRPr>
          </a:p>
        </p:txBody>
      </p:sp>
      <p:sp>
        <p:nvSpPr>
          <p:cNvPr id="5" name="Footer Placeholder 4"/>
          <p:cNvSpPr>
            <a:spLocks noGrp="1"/>
          </p:cNvSpPr>
          <p:nvPr>
            <p:ph type="ftr" sz="quarter" idx="11"/>
          </p:nvPr>
        </p:nvSpPr>
        <p:spPr>
          <a:xfrm>
            <a:off x="457200" y="6858000"/>
            <a:ext cx="2895600" cy="365125"/>
          </a:xfrm>
        </p:spPr>
        <p:txBody>
          <a:bodyPr/>
          <a:lstStyle/>
          <a:p>
            <a:endParaRPr lang="en-US">
              <a:solidFill>
                <a:srgbClr val="002F5F">
                  <a:tint val="75000"/>
                </a:srgbClr>
              </a:solidFill>
            </a:endParaRPr>
          </a:p>
        </p:txBody>
      </p:sp>
      <p:sp>
        <p:nvSpPr>
          <p:cNvPr id="6" name="Slide Number Placeholder 5"/>
          <p:cNvSpPr>
            <a:spLocks noGrp="1"/>
          </p:cNvSpPr>
          <p:nvPr>
            <p:ph type="sldNum" sz="quarter" idx="12"/>
          </p:nvPr>
        </p:nvSpPr>
        <p:spPr>
          <a:xfrm>
            <a:off x="3886200" y="6858000"/>
            <a:ext cx="2133600" cy="365125"/>
          </a:xfrm>
        </p:spPr>
        <p:txBody>
          <a:bodyPr/>
          <a:lstStyle/>
          <a:p>
            <a:fld id="{9D6972D0-2613-3A4F-BFBC-DCE25AD9A3C2}" type="slidenum">
              <a:rPr lang="en-US" smtClean="0">
                <a:solidFill>
                  <a:srgbClr val="002F5F">
                    <a:tint val="75000"/>
                  </a:srgbClr>
                </a:solidFill>
              </a:rPr>
              <a:pPr/>
              <a:t>‹#›</a:t>
            </a:fld>
            <a:endParaRPr lang="en-US">
              <a:solidFill>
                <a:srgbClr val="002F5F">
                  <a:tint val="75000"/>
                </a:srgbClr>
              </a:solidFill>
            </a:endParaRPr>
          </a:p>
        </p:txBody>
      </p:sp>
      <p:sp>
        <p:nvSpPr>
          <p:cNvPr id="7" name="Rectangle 6"/>
          <p:cNvSpPr/>
          <p:nvPr userDrawn="1"/>
        </p:nvSpPr>
        <p:spPr>
          <a:xfrm>
            <a:off x="0" y="6172200"/>
            <a:ext cx="9144000"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userDrawn="1"/>
        </p:nvSpPr>
        <p:spPr>
          <a:xfrm>
            <a:off x="381000" y="6119813"/>
            <a:ext cx="1210294"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rgbClr val="FFFFFF"/>
                </a:solidFill>
                <a:latin typeface="Century Gothic" charset="0"/>
                <a:cs typeface="Century Gothic" charset="0"/>
              </a:rPr>
              <a:t>PIE</a:t>
            </a:r>
          </a:p>
        </p:txBody>
      </p:sp>
      <p:sp>
        <p:nvSpPr>
          <p:cNvPr id="9" name="TextBox 8"/>
          <p:cNvSpPr txBox="1"/>
          <p:nvPr userDrawn="1"/>
        </p:nvSpPr>
        <p:spPr>
          <a:xfrm>
            <a:off x="1206350" y="6109400"/>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rgbClr val="FFFFFF"/>
                </a:solidFill>
              </a:rPr>
              <a:t>|</a:t>
            </a:r>
          </a:p>
        </p:txBody>
      </p:sp>
      <p:sp>
        <p:nvSpPr>
          <p:cNvPr id="10" name="TextBox 9"/>
          <p:cNvSpPr txBox="1"/>
          <p:nvPr userDrawn="1"/>
        </p:nvSpPr>
        <p:spPr>
          <a:xfrm>
            <a:off x="1627037" y="6172200"/>
            <a:ext cx="3935563" cy="692150"/>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rgbClr val="FFFFFF"/>
                </a:solidFill>
                <a:latin typeface="Goudy Old Style" charset="0"/>
                <a:cs typeface="Goudy Old Style" charset="0"/>
              </a:rPr>
              <a:t>Policy, International, &amp; Elections Committee</a:t>
            </a:r>
          </a:p>
          <a:p>
            <a:pPr>
              <a:defRPr/>
            </a:pPr>
            <a:r>
              <a:rPr lang="en-US" sz="1300" dirty="0" smtClean="0">
                <a:solidFill>
                  <a:srgbClr val="FFFFFF"/>
                </a:solidFill>
                <a:latin typeface="Goudy Old Style" charset="0"/>
                <a:cs typeface="Goudy Old Style" charset="0"/>
              </a:rPr>
              <a:t>California-Nevada-Hawaii District</a:t>
            </a:r>
          </a:p>
          <a:p>
            <a:pPr>
              <a:defRPr/>
            </a:pPr>
            <a:r>
              <a:rPr lang="en-US" sz="1300" dirty="0" smtClean="0">
                <a:solidFill>
                  <a:srgbClr val="FFFFFF"/>
                </a:solidFill>
                <a:latin typeface="Goudy Old Style" charset="0"/>
                <a:cs typeface="Goudy Old Style" charset="0"/>
              </a:rPr>
              <a:t>Key Club International</a:t>
            </a:r>
          </a:p>
        </p:txBody>
      </p:sp>
      <p:sp>
        <p:nvSpPr>
          <p:cNvPr id="12" name="Rectangle 11"/>
          <p:cNvSpPr/>
          <p:nvPr userDrawn="1"/>
        </p:nvSpPr>
        <p:spPr>
          <a:xfrm>
            <a:off x="0" y="0"/>
            <a:ext cx="9144000" cy="27463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5" name="Picture 14" descr="313 wavy lines.jpg"/>
          <p:cNvPicPr>
            <a:picLocks noChangeAspect="1"/>
          </p:cNvPicPr>
          <p:nvPr userDrawn="1"/>
        </p:nvPicPr>
        <p:blipFill>
          <a:blip r:embed="rId2" cstate="email">
            <a:alphaModFix amt="62000"/>
          </a:blip>
          <a:stretch>
            <a:fillRect/>
          </a:stretch>
        </p:blipFill>
        <p:spPr>
          <a:xfrm>
            <a:off x="0" y="1"/>
            <a:ext cx="9144000" cy="1417637"/>
          </a:xfrm>
          <a:prstGeom prst="rect">
            <a:avLst/>
          </a:prstGeom>
        </p:spPr>
      </p:pic>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buFont typeface="Arial" pitchFamily="34" charset="0"/>
              <a:buChar char="•"/>
              <a:defRPr>
                <a:latin typeface="Century Gothic" pitchFamily="34" charset="0"/>
              </a:defRPr>
            </a:lvl1pPr>
            <a:lvl2pPr marL="914400" indent="-457200">
              <a:buFont typeface="Century Gothic" pitchFamily="34" charset="0"/>
              <a:buChar char="―"/>
              <a:defRPr>
                <a:latin typeface="Century Gothic" pitchFamily="34" charset="0"/>
              </a:defRPr>
            </a:lvl2pPr>
            <a:lvl3pPr marL="1257300" indent="-342900">
              <a:buSzPct val="75000"/>
              <a:buFont typeface="Wingdings" pitchFamily="2" charset="2"/>
              <a:buChar char="v"/>
              <a:defRPr>
                <a:latin typeface="Century Gothic" pitchFamily="34" charset="0"/>
              </a:defRPr>
            </a:lvl3pPr>
            <a:lvl4pPr marL="1714500" indent="-342900">
              <a:buFont typeface="Arial" pitchFamily="34" charset="0"/>
              <a:buChar char="•"/>
              <a:defRPr>
                <a:latin typeface="Century Gothic" pitchFamily="34" charset="0"/>
              </a:defRPr>
            </a:lvl4pPr>
            <a:lvl5pPr marL="2171700" indent="-342900">
              <a:buFont typeface="Arial" pitchFamily="34" charset="0"/>
              <a:buChar cha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209800" y="6858000"/>
            <a:ext cx="2133600" cy="365125"/>
          </a:xfrm>
        </p:spPr>
        <p:txBody>
          <a:bodyPr/>
          <a:lstStyle/>
          <a:p>
            <a:fld id="{B4F16795-433E-D745-8490-CE57E41C2782}" type="datetimeFigureOut">
              <a:rPr lang="en-US" smtClean="0">
                <a:solidFill>
                  <a:srgbClr val="002F5F">
                    <a:tint val="75000"/>
                  </a:srgbClr>
                </a:solidFill>
              </a:rPr>
              <a:pPr/>
              <a:t>8/8/2011</a:t>
            </a:fld>
            <a:endParaRPr lang="en-US">
              <a:solidFill>
                <a:srgbClr val="002F5F">
                  <a:tint val="75000"/>
                </a:srgbClr>
              </a:solidFill>
            </a:endParaRPr>
          </a:p>
        </p:txBody>
      </p:sp>
      <p:sp>
        <p:nvSpPr>
          <p:cNvPr id="5" name="Footer Placeholder 4"/>
          <p:cNvSpPr>
            <a:spLocks noGrp="1"/>
          </p:cNvSpPr>
          <p:nvPr>
            <p:ph type="ftr" sz="quarter" idx="11"/>
          </p:nvPr>
        </p:nvSpPr>
        <p:spPr>
          <a:xfrm>
            <a:off x="457200" y="6858000"/>
            <a:ext cx="2895600" cy="365125"/>
          </a:xfrm>
        </p:spPr>
        <p:txBody>
          <a:bodyPr/>
          <a:lstStyle/>
          <a:p>
            <a:endParaRPr lang="en-US">
              <a:solidFill>
                <a:srgbClr val="002F5F">
                  <a:tint val="75000"/>
                </a:srgbClr>
              </a:solidFill>
            </a:endParaRPr>
          </a:p>
        </p:txBody>
      </p:sp>
      <p:sp>
        <p:nvSpPr>
          <p:cNvPr id="6" name="Slide Number Placeholder 5"/>
          <p:cNvSpPr>
            <a:spLocks noGrp="1"/>
          </p:cNvSpPr>
          <p:nvPr>
            <p:ph type="sldNum" sz="quarter" idx="12"/>
          </p:nvPr>
        </p:nvSpPr>
        <p:spPr>
          <a:xfrm>
            <a:off x="3886200" y="6858000"/>
            <a:ext cx="2133600" cy="365125"/>
          </a:xfrm>
        </p:spPr>
        <p:txBody>
          <a:bodyPr/>
          <a:lstStyle/>
          <a:p>
            <a:fld id="{9D6972D0-2613-3A4F-BFBC-DCE25AD9A3C2}" type="slidenum">
              <a:rPr lang="en-US" smtClean="0">
                <a:solidFill>
                  <a:srgbClr val="002F5F">
                    <a:tint val="75000"/>
                  </a:srgbClr>
                </a:solidFill>
              </a:rPr>
              <a:pPr/>
              <a:t>‹#›</a:t>
            </a:fld>
            <a:endParaRPr lang="en-US">
              <a:solidFill>
                <a:srgbClr val="002F5F">
                  <a:tint val="75000"/>
                </a:srgbClr>
              </a:solidFill>
            </a:endParaRPr>
          </a:p>
        </p:txBody>
      </p:sp>
      <p:sp>
        <p:nvSpPr>
          <p:cNvPr id="7" name="Rectangle 6"/>
          <p:cNvSpPr/>
          <p:nvPr userDrawn="1"/>
        </p:nvSpPr>
        <p:spPr>
          <a:xfrm>
            <a:off x="0" y="6172200"/>
            <a:ext cx="9144000"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userDrawn="1"/>
        </p:nvSpPr>
        <p:spPr>
          <a:xfrm>
            <a:off x="381000" y="6119813"/>
            <a:ext cx="1210294"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rgbClr val="FFFFFF"/>
                </a:solidFill>
                <a:latin typeface="Century Gothic" charset="0"/>
                <a:cs typeface="Century Gothic" charset="0"/>
              </a:rPr>
              <a:t>PIE</a:t>
            </a:r>
          </a:p>
        </p:txBody>
      </p:sp>
      <p:sp>
        <p:nvSpPr>
          <p:cNvPr id="9" name="TextBox 8"/>
          <p:cNvSpPr txBox="1"/>
          <p:nvPr userDrawn="1"/>
        </p:nvSpPr>
        <p:spPr>
          <a:xfrm>
            <a:off x="1206350" y="6109400"/>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rgbClr val="FFFFFF"/>
                </a:solidFill>
              </a:rPr>
              <a:t>|</a:t>
            </a:r>
          </a:p>
        </p:txBody>
      </p:sp>
      <p:sp>
        <p:nvSpPr>
          <p:cNvPr id="10" name="TextBox 9"/>
          <p:cNvSpPr txBox="1"/>
          <p:nvPr userDrawn="1"/>
        </p:nvSpPr>
        <p:spPr>
          <a:xfrm>
            <a:off x="1627037" y="6172200"/>
            <a:ext cx="3935563" cy="692150"/>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rgbClr val="FFFFFF"/>
                </a:solidFill>
                <a:latin typeface="Goudy Old Style" charset="0"/>
                <a:cs typeface="Goudy Old Style" charset="0"/>
              </a:rPr>
              <a:t>Policy, International, &amp; Elections Committee</a:t>
            </a:r>
          </a:p>
          <a:p>
            <a:pPr>
              <a:defRPr/>
            </a:pPr>
            <a:r>
              <a:rPr lang="en-US" sz="1300" dirty="0" smtClean="0">
                <a:solidFill>
                  <a:srgbClr val="FFFFFF"/>
                </a:solidFill>
                <a:latin typeface="Goudy Old Style" charset="0"/>
                <a:cs typeface="Goudy Old Style" charset="0"/>
              </a:rPr>
              <a:t>California-Nevada-Hawaii District</a:t>
            </a:r>
          </a:p>
          <a:p>
            <a:pPr>
              <a:defRPr/>
            </a:pPr>
            <a:r>
              <a:rPr lang="en-US" sz="1300" dirty="0" smtClean="0">
                <a:solidFill>
                  <a:srgbClr val="FFFFFF"/>
                </a:solidFill>
                <a:latin typeface="Goudy Old Style" charset="0"/>
                <a:cs typeface="Goudy Old Style" charset="0"/>
              </a:rPr>
              <a:t>Key Club International</a:t>
            </a:r>
          </a:p>
        </p:txBody>
      </p:sp>
      <p:sp>
        <p:nvSpPr>
          <p:cNvPr id="12" name="Rectangle 11"/>
          <p:cNvSpPr/>
          <p:nvPr userDrawn="1"/>
        </p:nvSpPr>
        <p:spPr>
          <a:xfrm>
            <a:off x="0" y="0"/>
            <a:ext cx="9144000" cy="27463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5" name="Picture 14" descr="313 wavy lines.jpg"/>
          <p:cNvPicPr>
            <a:picLocks noChangeAspect="1"/>
          </p:cNvPicPr>
          <p:nvPr userDrawn="1"/>
        </p:nvPicPr>
        <p:blipFill>
          <a:blip r:embed="rId2" cstate="email">
            <a:alphaModFix amt="62000"/>
          </a:blip>
          <a:stretch>
            <a:fillRect/>
          </a:stretch>
        </p:blipFill>
        <p:spPr>
          <a:xfrm>
            <a:off x="0" y="1"/>
            <a:ext cx="9144000" cy="1417637"/>
          </a:xfrm>
          <a:prstGeom prst="rect">
            <a:avLst/>
          </a:prstGeom>
        </p:spPr>
      </p:pic>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buFont typeface="Arial" pitchFamily="34" charset="0"/>
              <a:buChar char="•"/>
              <a:defRPr>
                <a:latin typeface="Century Gothic" pitchFamily="34" charset="0"/>
              </a:defRPr>
            </a:lvl1pPr>
            <a:lvl2pPr marL="914400" indent="-457200">
              <a:buFont typeface="Century Gothic" pitchFamily="34" charset="0"/>
              <a:buChar char="―"/>
              <a:defRPr>
                <a:latin typeface="Century Gothic" pitchFamily="34" charset="0"/>
              </a:defRPr>
            </a:lvl2pPr>
            <a:lvl3pPr marL="1257300" indent="-342900">
              <a:buSzPct val="75000"/>
              <a:buFont typeface="Wingdings" pitchFamily="2" charset="2"/>
              <a:buChar char="v"/>
              <a:defRPr>
                <a:latin typeface="Century Gothic" pitchFamily="34" charset="0"/>
              </a:defRPr>
            </a:lvl3pPr>
            <a:lvl4pPr marL="1714500" indent="-342900">
              <a:buFont typeface="Arial" pitchFamily="34" charset="0"/>
              <a:buChar char="•"/>
              <a:defRPr>
                <a:latin typeface="Century Gothic" pitchFamily="34" charset="0"/>
              </a:defRPr>
            </a:lvl4pPr>
            <a:lvl5pPr marL="2171700" indent="-342900">
              <a:buFont typeface="Arial" pitchFamily="34" charset="0"/>
              <a:buChar cha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209800" y="6858000"/>
            <a:ext cx="2133600" cy="365125"/>
          </a:xfrm>
        </p:spPr>
        <p:txBody>
          <a:bodyPr/>
          <a:lstStyle/>
          <a:p>
            <a:fld id="{B4F16795-433E-D745-8490-CE57E41C2782}" type="datetimeFigureOut">
              <a:rPr lang="en-US" smtClean="0">
                <a:solidFill>
                  <a:srgbClr val="002F5F">
                    <a:tint val="75000"/>
                  </a:srgbClr>
                </a:solidFill>
              </a:rPr>
              <a:pPr/>
              <a:t>8/8/2011</a:t>
            </a:fld>
            <a:endParaRPr lang="en-US">
              <a:solidFill>
                <a:srgbClr val="002F5F">
                  <a:tint val="75000"/>
                </a:srgbClr>
              </a:solidFill>
            </a:endParaRPr>
          </a:p>
        </p:txBody>
      </p:sp>
      <p:sp>
        <p:nvSpPr>
          <p:cNvPr id="5" name="Footer Placeholder 4"/>
          <p:cNvSpPr>
            <a:spLocks noGrp="1"/>
          </p:cNvSpPr>
          <p:nvPr>
            <p:ph type="ftr" sz="quarter" idx="11"/>
          </p:nvPr>
        </p:nvSpPr>
        <p:spPr>
          <a:xfrm>
            <a:off x="457200" y="6858000"/>
            <a:ext cx="2895600" cy="365125"/>
          </a:xfrm>
        </p:spPr>
        <p:txBody>
          <a:bodyPr/>
          <a:lstStyle/>
          <a:p>
            <a:endParaRPr lang="en-US">
              <a:solidFill>
                <a:srgbClr val="002F5F">
                  <a:tint val="75000"/>
                </a:srgbClr>
              </a:solidFill>
            </a:endParaRPr>
          </a:p>
        </p:txBody>
      </p:sp>
      <p:sp>
        <p:nvSpPr>
          <p:cNvPr id="6" name="Slide Number Placeholder 5"/>
          <p:cNvSpPr>
            <a:spLocks noGrp="1"/>
          </p:cNvSpPr>
          <p:nvPr>
            <p:ph type="sldNum" sz="quarter" idx="12"/>
          </p:nvPr>
        </p:nvSpPr>
        <p:spPr>
          <a:xfrm>
            <a:off x="3886200" y="6858000"/>
            <a:ext cx="2133600" cy="365125"/>
          </a:xfrm>
        </p:spPr>
        <p:txBody>
          <a:bodyPr/>
          <a:lstStyle/>
          <a:p>
            <a:fld id="{9D6972D0-2613-3A4F-BFBC-DCE25AD9A3C2}" type="slidenum">
              <a:rPr lang="en-US" smtClean="0">
                <a:solidFill>
                  <a:srgbClr val="002F5F">
                    <a:tint val="75000"/>
                  </a:srgbClr>
                </a:solidFill>
              </a:rPr>
              <a:pPr/>
              <a:t>‹#›</a:t>
            </a:fld>
            <a:endParaRPr lang="en-US">
              <a:solidFill>
                <a:srgbClr val="002F5F">
                  <a:tint val="75000"/>
                </a:srgbClr>
              </a:solidFill>
            </a:endParaRPr>
          </a:p>
        </p:txBody>
      </p:sp>
      <p:sp>
        <p:nvSpPr>
          <p:cNvPr id="7" name="Rectangle 6"/>
          <p:cNvSpPr/>
          <p:nvPr userDrawn="1"/>
        </p:nvSpPr>
        <p:spPr>
          <a:xfrm>
            <a:off x="0" y="6172200"/>
            <a:ext cx="9144000"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userDrawn="1"/>
        </p:nvSpPr>
        <p:spPr>
          <a:xfrm>
            <a:off x="381000" y="6119813"/>
            <a:ext cx="1210294"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rgbClr val="FFFFFF"/>
                </a:solidFill>
                <a:latin typeface="Century Gothic" charset="0"/>
                <a:cs typeface="Century Gothic" charset="0"/>
              </a:rPr>
              <a:t>PIE</a:t>
            </a:r>
          </a:p>
        </p:txBody>
      </p:sp>
      <p:sp>
        <p:nvSpPr>
          <p:cNvPr id="9" name="TextBox 8"/>
          <p:cNvSpPr txBox="1"/>
          <p:nvPr userDrawn="1"/>
        </p:nvSpPr>
        <p:spPr>
          <a:xfrm>
            <a:off x="1206350" y="6109400"/>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rgbClr val="FFFFFF"/>
                </a:solidFill>
              </a:rPr>
              <a:t>|</a:t>
            </a:r>
          </a:p>
        </p:txBody>
      </p:sp>
      <p:sp>
        <p:nvSpPr>
          <p:cNvPr id="10" name="TextBox 9"/>
          <p:cNvSpPr txBox="1"/>
          <p:nvPr userDrawn="1"/>
        </p:nvSpPr>
        <p:spPr>
          <a:xfrm>
            <a:off x="1627037" y="6172200"/>
            <a:ext cx="3935563" cy="692150"/>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rgbClr val="FFFFFF"/>
                </a:solidFill>
                <a:latin typeface="Goudy Old Style" charset="0"/>
                <a:cs typeface="Goudy Old Style" charset="0"/>
              </a:rPr>
              <a:t>Policy, International, &amp; Elections Committee</a:t>
            </a:r>
          </a:p>
          <a:p>
            <a:pPr>
              <a:defRPr/>
            </a:pPr>
            <a:r>
              <a:rPr lang="en-US" sz="1300" dirty="0" smtClean="0">
                <a:solidFill>
                  <a:srgbClr val="FFFFFF"/>
                </a:solidFill>
                <a:latin typeface="Goudy Old Style" charset="0"/>
                <a:cs typeface="Goudy Old Style" charset="0"/>
              </a:rPr>
              <a:t>California-Nevada-Hawaii District</a:t>
            </a:r>
          </a:p>
          <a:p>
            <a:pPr>
              <a:defRPr/>
            </a:pPr>
            <a:r>
              <a:rPr lang="en-US" sz="1300" dirty="0" smtClean="0">
                <a:solidFill>
                  <a:srgbClr val="FFFFFF"/>
                </a:solidFill>
                <a:latin typeface="Goudy Old Style" charset="0"/>
                <a:cs typeface="Goudy Old Style" charset="0"/>
              </a:rPr>
              <a:t>Key Club International</a:t>
            </a:r>
          </a:p>
        </p:txBody>
      </p:sp>
      <p:sp>
        <p:nvSpPr>
          <p:cNvPr id="12" name="Rectangle 11"/>
          <p:cNvSpPr/>
          <p:nvPr userDrawn="1"/>
        </p:nvSpPr>
        <p:spPr>
          <a:xfrm>
            <a:off x="0" y="0"/>
            <a:ext cx="9144000" cy="27463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1"/>
            <a:ext cx="2057400" cy="396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0"/>
            <a:ext cx="6019800" cy="39624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7D16C0-F217-1443-B741-CF0339228AC2}" type="datetimeFigureOut">
              <a:rPr lang="en-US" smtClean="0"/>
              <a:pPr/>
              <a:t>8/8/2011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B848E-5C30-5544-9548-9F4A35DA93C7}" type="slidenum">
              <a:rPr lang="en-US" smtClean="0"/>
              <a:pPr/>
              <a:t>‹#›</a:t>
            </a:fld>
            <a:endParaRPr lang="en-US"/>
          </a:p>
        </p:txBody>
      </p:sp>
      <p:sp>
        <p:nvSpPr>
          <p:cNvPr id="7" name="Title 1"/>
          <p:cNvSpPr txBox="1">
            <a:spLocks/>
          </p:cNvSpPr>
          <p:nvPr userDrawn="1"/>
        </p:nvSpPr>
        <p:spPr>
          <a:xfrm>
            <a:off x="152400" y="1152525"/>
            <a:ext cx="8229600" cy="523875"/>
          </a:xfrm>
          <a:prstGeom prst="rect">
            <a:avLst/>
          </a:prstGeom>
        </p:spPr>
        <p:txBody>
          <a:bodyPr vert="horz" lIns="91440" tIns="45720" rIns="91440" bIns="45720" rtlCol="0" anchor="ctr">
            <a:normAutofit fontScale="925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tx1"/>
                </a:solidFill>
                <a:effectLst/>
                <a:uLnTx/>
                <a:uFillTx/>
                <a:latin typeface="Century Gothic"/>
                <a:ea typeface="+mj-ea"/>
                <a:cs typeface="Century Gothic"/>
              </a:rPr>
              <a:t>Click to edit Master title style</a:t>
            </a:r>
            <a:endParaRPr kumimoji="0" lang="en-US" sz="3200" b="0" i="0" u="none" strike="noStrike" kern="1200" cap="none" spc="0" normalizeH="0" baseline="0" noProof="0">
              <a:ln>
                <a:noFill/>
              </a:ln>
              <a:solidFill>
                <a:schemeClr val="tx1"/>
              </a:solidFill>
              <a:effectLst/>
              <a:uLnTx/>
              <a:uFillTx/>
              <a:latin typeface="Century Gothic"/>
              <a:ea typeface="+mj-ea"/>
              <a:cs typeface="Century Gothic"/>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5" name="Picture 14" descr="313 wavy lines.jpg"/>
          <p:cNvPicPr>
            <a:picLocks noChangeAspect="1"/>
          </p:cNvPicPr>
          <p:nvPr userDrawn="1"/>
        </p:nvPicPr>
        <p:blipFill>
          <a:blip r:embed="rId2" cstate="email">
            <a:alphaModFix amt="62000"/>
          </a:blip>
          <a:stretch>
            <a:fillRect/>
          </a:stretch>
        </p:blipFill>
        <p:spPr>
          <a:xfrm>
            <a:off x="0" y="1"/>
            <a:ext cx="9144000" cy="1417637"/>
          </a:xfrm>
          <a:prstGeom prst="rect">
            <a:avLst/>
          </a:prstGeom>
        </p:spPr>
      </p:pic>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buFont typeface="Arial" pitchFamily="34" charset="0"/>
              <a:buChar char="•"/>
              <a:defRPr>
                <a:latin typeface="Century Gothic" pitchFamily="34" charset="0"/>
              </a:defRPr>
            </a:lvl1pPr>
            <a:lvl2pPr marL="914400" indent="-457200">
              <a:buFont typeface="Century Gothic" pitchFamily="34" charset="0"/>
              <a:buChar char="―"/>
              <a:defRPr>
                <a:latin typeface="Century Gothic" pitchFamily="34" charset="0"/>
              </a:defRPr>
            </a:lvl2pPr>
            <a:lvl3pPr marL="1257300" indent="-342900">
              <a:buSzPct val="75000"/>
              <a:buFont typeface="Wingdings" pitchFamily="2" charset="2"/>
              <a:buChar char="v"/>
              <a:defRPr>
                <a:latin typeface="Century Gothic" pitchFamily="34" charset="0"/>
              </a:defRPr>
            </a:lvl3pPr>
            <a:lvl4pPr marL="1714500" indent="-342900">
              <a:buFont typeface="Arial" pitchFamily="34" charset="0"/>
              <a:buChar char="•"/>
              <a:defRPr>
                <a:latin typeface="Century Gothic" pitchFamily="34" charset="0"/>
              </a:defRPr>
            </a:lvl4pPr>
            <a:lvl5pPr marL="2171700" indent="-342900">
              <a:buFont typeface="Arial" pitchFamily="34" charset="0"/>
              <a:buChar cha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209800" y="6858000"/>
            <a:ext cx="2133600" cy="365125"/>
          </a:xfrm>
        </p:spPr>
        <p:txBody>
          <a:bodyPr/>
          <a:lstStyle/>
          <a:p>
            <a:fld id="{B4F16795-433E-D745-8490-CE57E41C2782}" type="datetimeFigureOut">
              <a:rPr lang="en-US" smtClean="0">
                <a:solidFill>
                  <a:srgbClr val="002F5F">
                    <a:tint val="75000"/>
                  </a:srgbClr>
                </a:solidFill>
              </a:rPr>
              <a:pPr/>
              <a:t>8/8/2011</a:t>
            </a:fld>
            <a:endParaRPr lang="en-US">
              <a:solidFill>
                <a:srgbClr val="002F5F">
                  <a:tint val="75000"/>
                </a:srgbClr>
              </a:solidFill>
            </a:endParaRPr>
          </a:p>
        </p:txBody>
      </p:sp>
      <p:sp>
        <p:nvSpPr>
          <p:cNvPr id="5" name="Footer Placeholder 4"/>
          <p:cNvSpPr>
            <a:spLocks noGrp="1"/>
          </p:cNvSpPr>
          <p:nvPr>
            <p:ph type="ftr" sz="quarter" idx="11"/>
          </p:nvPr>
        </p:nvSpPr>
        <p:spPr>
          <a:xfrm>
            <a:off x="457200" y="6858000"/>
            <a:ext cx="2895600" cy="365125"/>
          </a:xfrm>
        </p:spPr>
        <p:txBody>
          <a:bodyPr/>
          <a:lstStyle/>
          <a:p>
            <a:endParaRPr lang="en-US">
              <a:solidFill>
                <a:srgbClr val="002F5F">
                  <a:tint val="75000"/>
                </a:srgbClr>
              </a:solidFill>
            </a:endParaRPr>
          </a:p>
        </p:txBody>
      </p:sp>
      <p:sp>
        <p:nvSpPr>
          <p:cNvPr id="6" name="Slide Number Placeholder 5"/>
          <p:cNvSpPr>
            <a:spLocks noGrp="1"/>
          </p:cNvSpPr>
          <p:nvPr>
            <p:ph type="sldNum" sz="quarter" idx="12"/>
          </p:nvPr>
        </p:nvSpPr>
        <p:spPr>
          <a:xfrm>
            <a:off x="3886200" y="6858000"/>
            <a:ext cx="2133600" cy="365125"/>
          </a:xfrm>
        </p:spPr>
        <p:txBody>
          <a:bodyPr/>
          <a:lstStyle/>
          <a:p>
            <a:fld id="{9D6972D0-2613-3A4F-BFBC-DCE25AD9A3C2}" type="slidenum">
              <a:rPr lang="en-US" smtClean="0">
                <a:solidFill>
                  <a:srgbClr val="002F5F">
                    <a:tint val="75000"/>
                  </a:srgbClr>
                </a:solidFill>
              </a:rPr>
              <a:pPr/>
              <a:t>‹#›</a:t>
            </a:fld>
            <a:endParaRPr lang="en-US">
              <a:solidFill>
                <a:srgbClr val="002F5F">
                  <a:tint val="75000"/>
                </a:srgbClr>
              </a:solidFill>
            </a:endParaRPr>
          </a:p>
        </p:txBody>
      </p:sp>
      <p:sp>
        <p:nvSpPr>
          <p:cNvPr id="7" name="Rectangle 6"/>
          <p:cNvSpPr/>
          <p:nvPr userDrawn="1"/>
        </p:nvSpPr>
        <p:spPr>
          <a:xfrm>
            <a:off x="0" y="6172200"/>
            <a:ext cx="9144000"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userDrawn="1"/>
        </p:nvSpPr>
        <p:spPr>
          <a:xfrm>
            <a:off x="381000" y="6119813"/>
            <a:ext cx="1210294"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rgbClr val="FFFFFF"/>
                </a:solidFill>
                <a:latin typeface="Century Gothic" charset="0"/>
                <a:cs typeface="Century Gothic" charset="0"/>
              </a:rPr>
              <a:t>PIE</a:t>
            </a:r>
          </a:p>
        </p:txBody>
      </p:sp>
      <p:sp>
        <p:nvSpPr>
          <p:cNvPr id="9" name="TextBox 8"/>
          <p:cNvSpPr txBox="1"/>
          <p:nvPr userDrawn="1"/>
        </p:nvSpPr>
        <p:spPr>
          <a:xfrm>
            <a:off x="1206350" y="6109400"/>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rgbClr val="FFFFFF"/>
                </a:solidFill>
              </a:rPr>
              <a:t>|</a:t>
            </a:r>
          </a:p>
        </p:txBody>
      </p:sp>
      <p:sp>
        <p:nvSpPr>
          <p:cNvPr id="10" name="TextBox 9"/>
          <p:cNvSpPr txBox="1"/>
          <p:nvPr userDrawn="1"/>
        </p:nvSpPr>
        <p:spPr>
          <a:xfrm>
            <a:off x="1627037" y="6172200"/>
            <a:ext cx="3935563" cy="692150"/>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rgbClr val="FFFFFF"/>
                </a:solidFill>
                <a:latin typeface="Goudy Old Style" charset="0"/>
                <a:cs typeface="Goudy Old Style" charset="0"/>
              </a:rPr>
              <a:t>Policy, International, &amp; Elections Committee</a:t>
            </a:r>
          </a:p>
          <a:p>
            <a:pPr>
              <a:defRPr/>
            </a:pPr>
            <a:r>
              <a:rPr lang="en-US" sz="1300" dirty="0" smtClean="0">
                <a:solidFill>
                  <a:srgbClr val="FFFFFF"/>
                </a:solidFill>
                <a:latin typeface="Goudy Old Style" charset="0"/>
                <a:cs typeface="Goudy Old Style" charset="0"/>
              </a:rPr>
              <a:t>California-Nevada-Hawaii District</a:t>
            </a:r>
          </a:p>
          <a:p>
            <a:pPr>
              <a:defRPr/>
            </a:pPr>
            <a:r>
              <a:rPr lang="en-US" sz="1300" dirty="0" smtClean="0">
                <a:solidFill>
                  <a:srgbClr val="FFFFFF"/>
                </a:solidFill>
                <a:latin typeface="Goudy Old Style" charset="0"/>
                <a:cs typeface="Goudy Old Style" charset="0"/>
              </a:rPr>
              <a:t>Key Club International</a:t>
            </a:r>
          </a:p>
        </p:txBody>
      </p:sp>
      <p:sp>
        <p:nvSpPr>
          <p:cNvPr id="12" name="Rectangle 11"/>
          <p:cNvSpPr/>
          <p:nvPr userDrawn="1"/>
        </p:nvSpPr>
        <p:spPr>
          <a:xfrm>
            <a:off x="0" y="0"/>
            <a:ext cx="9144000" cy="27463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5" name="Picture 14" descr="313 wavy lines.jpg"/>
          <p:cNvPicPr>
            <a:picLocks noChangeAspect="1"/>
          </p:cNvPicPr>
          <p:nvPr userDrawn="1"/>
        </p:nvPicPr>
        <p:blipFill>
          <a:blip r:embed="rId2" cstate="email">
            <a:alphaModFix amt="62000"/>
          </a:blip>
          <a:stretch>
            <a:fillRect/>
          </a:stretch>
        </p:blipFill>
        <p:spPr>
          <a:xfrm>
            <a:off x="0" y="1"/>
            <a:ext cx="9144000" cy="1417637"/>
          </a:xfrm>
          <a:prstGeom prst="rect">
            <a:avLst/>
          </a:prstGeom>
        </p:spPr>
      </p:pic>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buFont typeface="Arial" pitchFamily="34" charset="0"/>
              <a:buChar char="•"/>
              <a:defRPr>
                <a:latin typeface="Century Gothic" pitchFamily="34" charset="0"/>
              </a:defRPr>
            </a:lvl1pPr>
            <a:lvl2pPr marL="914400" indent="-457200">
              <a:buFont typeface="Century Gothic" pitchFamily="34" charset="0"/>
              <a:buChar char="―"/>
              <a:defRPr>
                <a:latin typeface="Century Gothic" pitchFamily="34" charset="0"/>
              </a:defRPr>
            </a:lvl2pPr>
            <a:lvl3pPr marL="1257300" indent="-342900">
              <a:buSzPct val="75000"/>
              <a:buFont typeface="Wingdings" pitchFamily="2" charset="2"/>
              <a:buChar char="v"/>
              <a:defRPr>
                <a:latin typeface="Century Gothic" pitchFamily="34" charset="0"/>
              </a:defRPr>
            </a:lvl3pPr>
            <a:lvl4pPr marL="1714500" indent="-342900">
              <a:buFont typeface="Arial" pitchFamily="34" charset="0"/>
              <a:buChar char="•"/>
              <a:defRPr>
                <a:latin typeface="Century Gothic" pitchFamily="34" charset="0"/>
              </a:defRPr>
            </a:lvl4pPr>
            <a:lvl5pPr marL="2171700" indent="-342900">
              <a:buFont typeface="Arial" pitchFamily="34" charset="0"/>
              <a:buChar cha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209800" y="6858000"/>
            <a:ext cx="2133600" cy="365125"/>
          </a:xfrm>
        </p:spPr>
        <p:txBody>
          <a:bodyPr/>
          <a:lstStyle/>
          <a:p>
            <a:fld id="{B4F16795-433E-D745-8490-CE57E41C2782}" type="datetimeFigureOut">
              <a:rPr lang="en-US" smtClean="0">
                <a:solidFill>
                  <a:srgbClr val="002F5F">
                    <a:tint val="75000"/>
                  </a:srgbClr>
                </a:solidFill>
              </a:rPr>
              <a:pPr/>
              <a:t>8/8/2011</a:t>
            </a:fld>
            <a:endParaRPr lang="en-US">
              <a:solidFill>
                <a:srgbClr val="002F5F">
                  <a:tint val="75000"/>
                </a:srgbClr>
              </a:solidFill>
            </a:endParaRPr>
          </a:p>
        </p:txBody>
      </p:sp>
      <p:sp>
        <p:nvSpPr>
          <p:cNvPr id="5" name="Footer Placeholder 4"/>
          <p:cNvSpPr>
            <a:spLocks noGrp="1"/>
          </p:cNvSpPr>
          <p:nvPr>
            <p:ph type="ftr" sz="quarter" idx="11"/>
          </p:nvPr>
        </p:nvSpPr>
        <p:spPr>
          <a:xfrm>
            <a:off x="457200" y="6858000"/>
            <a:ext cx="2895600" cy="365125"/>
          </a:xfrm>
        </p:spPr>
        <p:txBody>
          <a:bodyPr/>
          <a:lstStyle/>
          <a:p>
            <a:endParaRPr lang="en-US">
              <a:solidFill>
                <a:srgbClr val="002F5F">
                  <a:tint val="75000"/>
                </a:srgbClr>
              </a:solidFill>
            </a:endParaRPr>
          </a:p>
        </p:txBody>
      </p:sp>
      <p:sp>
        <p:nvSpPr>
          <p:cNvPr id="6" name="Slide Number Placeholder 5"/>
          <p:cNvSpPr>
            <a:spLocks noGrp="1"/>
          </p:cNvSpPr>
          <p:nvPr>
            <p:ph type="sldNum" sz="quarter" idx="12"/>
          </p:nvPr>
        </p:nvSpPr>
        <p:spPr>
          <a:xfrm>
            <a:off x="3886200" y="6858000"/>
            <a:ext cx="2133600" cy="365125"/>
          </a:xfrm>
        </p:spPr>
        <p:txBody>
          <a:bodyPr/>
          <a:lstStyle/>
          <a:p>
            <a:fld id="{9D6972D0-2613-3A4F-BFBC-DCE25AD9A3C2}" type="slidenum">
              <a:rPr lang="en-US" smtClean="0">
                <a:solidFill>
                  <a:srgbClr val="002F5F">
                    <a:tint val="75000"/>
                  </a:srgbClr>
                </a:solidFill>
              </a:rPr>
              <a:pPr/>
              <a:t>‹#›</a:t>
            </a:fld>
            <a:endParaRPr lang="en-US">
              <a:solidFill>
                <a:srgbClr val="002F5F">
                  <a:tint val="75000"/>
                </a:srgbClr>
              </a:solidFill>
            </a:endParaRPr>
          </a:p>
        </p:txBody>
      </p:sp>
      <p:sp>
        <p:nvSpPr>
          <p:cNvPr id="7" name="Rectangle 6"/>
          <p:cNvSpPr/>
          <p:nvPr userDrawn="1"/>
        </p:nvSpPr>
        <p:spPr>
          <a:xfrm>
            <a:off x="0" y="6172200"/>
            <a:ext cx="9144000"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userDrawn="1"/>
        </p:nvSpPr>
        <p:spPr>
          <a:xfrm>
            <a:off x="381000" y="6119813"/>
            <a:ext cx="1210294"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rgbClr val="FFFFFF"/>
                </a:solidFill>
                <a:latin typeface="Century Gothic" charset="0"/>
                <a:cs typeface="Century Gothic" charset="0"/>
              </a:rPr>
              <a:t>PIE</a:t>
            </a:r>
          </a:p>
        </p:txBody>
      </p:sp>
      <p:sp>
        <p:nvSpPr>
          <p:cNvPr id="9" name="TextBox 8"/>
          <p:cNvSpPr txBox="1"/>
          <p:nvPr userDrawn="1"/>
        </p:nvSpPr>
        <p:spPr>
          <a:xfrm>
            <a:off x="1206350" y="6109400"/>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rgbClr val="FFFFFF"/>
                </a:solidFill>
              </a:rPr>
              <a:t>|</a:t>
            </a:r>
          </a:p>
        </p:txBody>
      </p:sp>
      <p:sp>
        <p:nvSpPr>
          <p:cNvPr id="10" name="TextBox 9"/>
          <p:cNvSpPr txBox="1"/>
          <p:nvPr userDrawn="1"/>
        </p:nvSpPr>
        <p:spPr>
          <a:xfrm>
            <a:off x="1627037" y="6172200"/>
            <a:ext cx="3935563" cy="692150"/>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rgbClr val="FFFFFF"/>
                </a:solidFill>
                <a:latin typeface="Goudy Old Style" charset="0"/>
                <a:cs typeface="Goudy Old Style" charset="0"/>
              </a:rPr>
              <a:t>Policy, International, &amp; Elections Committee</a:t>
            </a:r>
          </a:p>
          <a:p>
            <a:pPr>
              <a:defRPr/>
            </a:pPr>
            <a:r>
              <a:rPr lang="en-US" sz="1300" dirty="0" smtClean="0">
                <a:solidFill>
                  <a:srgbClr val="FFFFFF"/>
                </a:solidFill>
                <a:latin typeface="Goudy Old Style" charset="0"/>
                <a:cs typeface="Goudy Old Style" charset="0"/>
              </a:rPr>
              <a:t>California-Nevada-Hawaii District</a:t>
            </a:r>
          </a:p>
          <a:p>
            <a:pPr>
              <a:defRPr/>
            </a:pPr>
            <a:r>
              <a:rPr lang="en-US" sz="1300" dirty="0" smtClean="0">
                <a:solidFill>
                  <a:srgbClr val="FFFFFF"/>
                </a:solidFill>
                <a:latin typeface="Goudy Old Style" charset="0"/>
                <a:cs typeface="Goudy Old Style" charset="0"/>
              </a:rPr>
              <a:t>Key Club International</a:t>
            </a:r>
          </a:p>
        </p:txBody>
      </p:sp>
      <p:sp>
        <p:nvSpPr>
          <p:cNvPr id="12" name="Rectangle 11"/>
          <p:cNvSpPr/>
          <p:nvPr userDrawn="1"/>
        </p:nvSpPr>
        <p:spPr>
          <a:xfrm>
            <a:off x="0" y="0"/>
            <a:ext cx="9144000" cy="27463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5" name="Picture 14" descr="313 wavy lines.jpg"/>
          <p:cNvPicPr>
            <a:picLocks noChangeAspect="1"/>
          </p:cNvPicPr>
          <p:nvPr userDrawn="1"/>
        </p:nvPicPr>
        <p:blipFill>
          <a:blip r:embed="rId2" cstate="email">
            <a:alphaModFix amt="62000"/>
          </a:blip>
          <a:stretch>
            <a:fillRect/>
          </a:stretch>
        </p:blipFill>
        <p:spPr>
          <a:xfrm>
            <a:off x="0" y="1"/>
            <a:ext cx="9144000" cy="1417637"/>
          </a:xfrm>
          <a:prstGeom prst="rect">
            <a:avLst/>
          </a:prstGeom>
        </p:spPr>
      </p:pic>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buFont typeface="Arial" pitchFamily="34" charset="0"/>
              <a:buChar char="•"/>
              <a:defRPr>
                <a:latin typeface="Century Gothic" pitchFamily="34" charset="0"/>
              </a:defRPr>
            </a:lvl1pPr>
            <a:lvl2pPr marL="914400" indent="-457200">
              <a:buFont typeface="Century Gothic" pitchFamily="34" charset="0"/>
              <a:buChar char="―"/>
              <a:defRPr>
                <a:latin typeface="Century Gothic" pitchFamily="34" charset="0"/>
              </a:defRPr>
            </a:lvl2pPr>
            <a:lvl3pPr marL="1257300" indent="-342900">
              <a:buSzPct val="75000"/>
              <a:buFont typeface="Wingdings" pitchFamily="2" charset="2"/>
              <a:buChar char="v"/>
              <a:defRPr>
                <a:latin typeface="Century Gothic" pitchFamily="34" charset="0"/>
              </a:defRPr>
            </a:lvl3pPr>
            <a:lvl4pPr marL="1714500" indent="-342900">
              <a:buFont typeface="Arial" pitchFamily="34" charset="0"/>
              <a:buChar char="•"/>
              <a:defRPr>
                <a:latin typeface="Century Gothic" pitchFamily="34" charset="0"/>
              </a:defRPr>
            </a:lvl4pPr>
            <a:lvl5pPr marL="2171700" indent="-342900">
              <a:buFont typeface="Arial" pitchFamily="34" charset="0"/>
              <a:buChar cha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209800" y="6858000"/>
            <a:ext cx="2133600" cy="365125"/>
          </a:xfrm>
        </p:spPr>
        <p:txBody>
          <a:bodyPr/>
          <a:lstStyle/>
          <a:p>
            <a:fld id="{B4F16795-433E-D745-8490-CE57E41C2782}" type="datetimeFigureOut">
              <a:rPr lang="en-US" smtClean="0">
                <a:solidFill>
                  <a:srgbClr val="002F5F">
                    <a:tint val="75000"/>
                  </a:srgbClr>
                </a:solidFill>
              </a:rPr>
              <a:pPr/>
              <a:t>8/8/2011</a:t>
            </a:fld>
            <a:endParaRPr lang="en-US">
              <a:solidFill>
                <a:srgbClr val="002F5F">
                  <a:tint val="75000"/>
                </a:srgbClr>
              </a:solidFill>
            </a:endParaRPr>
          </a:p>
        </p:txBody>
      </p:sp>
      <p:sp>
        <p:nvSpPr>
          <p:cNvPr id="5" name="Footer Placeholder 4"/>
          <p:cNvSpPr>
            <a:spLocks noGrp="1"/>
          </p:cNvSpPr>
          <p:nvPr>
            <p:ph type="ftr" sz="quarter" idx="11"/>
          </p:nvPr>
        </p:nvSpPr>
        <p:spPr>
          <a:xfrm>
            <a:off x="457200" y="6858000"/>
            <a:ext cx="2895600" cy="365125"/>
          </a:xfrm>
        </p:spPr>
        <p:txBody>
          <a:bodyPr/>
          <a:lstStyle/>
          <a:p>
            <a:endParaRPr lang="en-US">
              <a:solidFill>
                <a:srgbClr val="002F5F">
                  <a:tint val="75000"/>
                </a:srgbClr>
              </a:solidFill>
            </a:endParaRPr>
          </a:p>
        </p:txBody>
      </p:sp>
      <p:sp>
        <p:nvSpPr>
          <p:cNvPr id="6" name="Slide Number Placeholder 5"/>
          <p:cNvSpPr>
            <a:spLocks noGrp="1"/>
          </p:cNvSpPr>
          <p:nvPr>
            <p:ph type="sldNum" sz="quarter" idx="12"/>
          </p:nvPr>
        </p:nvSpPr>
        <p:spPr>
          <a:xfrm>
            <a:off x="3886200" y="6858000"/>
            <a:ext cx="2133600" cy="365125"/>
          </a:xfrm>
        </p:spPr>
        <p:txBody>
          <a:bodyPr/>
          <a:lstStyle/>
          <a:p>
            <a:fld id="{9D6972D0-2613-3A4F-BFBC-DCE25AD9A3C2}" type="slidenum">
              <a:rPr lang="en-US" smtClean="0">
                <a:solidFill>
                  <a:srgbClr val="002F5F">
                    <a:tint val="75000"/>
                  </a:srgbClr>
                </a:solidFill>
              </a:rPr>
              <a:pPr/>
              <a:t>‹#›</a:t>
            </a:fld>
            <a:endParaRPr lang="en-US">
              <a:solidFill>
                <a:srgbClr val="002F5F">
                  <a:tint val="75000"/>
                </a:srgbClr>
              </a:solidFill>
            </a:endParaRPr>
          </a:p>
        </p:txBody>
      </p:sp>
      <p:sp>
        <p:nvSpPr>
          <p:cNvPr id="7" name="Rectangle 6"/>
          <p:cNvSpPr/>
          <p:nvPr userDrawn="1"/>
        </p:nvSpPr>
        <p:spPr>
          <a:xfrm>
            <a:off x="0" y="6172200"/>
            <a:ext cx="9144000"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userDrawn="1"/>
        </p:nvSpPr>
        <p:spPr>
          <a:xfrm>
            <a:off x="381000" y="6119813"/>
            <a:ext cx="1210294"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rgbClr val="FFFFFF"/>
                </a:solidFill>
                <a:latin typeface="Century Gothic" charset="0"/>
                <a:cs typeface="Century Gothic" charset="0"/>
              </a:rPr>
              <a:t>PIE</a:t>
            </a:r>
          </a:p>
        </p:txBody>
      </p:sp>
      <p:sp>
        <p:nvSpPr>
          <p:cNvPr id="9" name="TextBox 8"/>
          <p:cNvSpPr txBox="1"/>
          <p:nvPr userDrawn="1"/>
        </p:nvSpPr>
        <p:spPr>
          <a:xfrm>
            <a:off x="1206350" y="6109400"/>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rgbClr val="FFFFFF"/>
                </a:solidFill>
              </a:rPr>
              <a:t>|</a:t>
            </a:r>
          </a:p>
        </p:txBody>
      </p:sp>
      <p:sp>
        <p:nvSpPr>
          <p:cNvPr id="10" name="TextBox 9"/>
          <p:cNvSpPr txBox="1"/>
          <p:nvPr userDrawn="1"/>
        </p:nvSpPr>
        <p:spPr>
          <a:xfrm>
            <a:off x="1627037" y="6172200"/>
            <a:ext cx="3935563" cy="692150"/>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rgbClr val="FFFFFF"/>
                </a:solidFill>
                <a:latin typeface="Goudy Old Style" charset="0"/>
                <a:cs typeface="Goudy Old Style" charset="0"/>
              </a:rPr>
              <a:t>Policy, International, &amp; Elections Committee</a:t>
            </a:r>
          </a:p>
          <a:p>
            <a:pPr>
              <a:defRPr/>
            </a:pPr>
            <a:r>
              <a:rPr lang="en-US" sz="1300" dirty="0" smtClean="0">
                <a:solidFill>
                  <a:srgbClr val="FFFFFF"/>
                </a:solidFill>
                <a:latin typeface="Goudy Old Style" charset="0"/>
                <a:cs typeface="Goudy Old Style" charset="0"/>
              </a:rPr>
              <a:t>California-Nevada-Hawaii District</a:t>
            </a:r>
          </a:p>
          <a:p>
            <a:pPr>
              <a:defRPr/>
            </a:pPr>
            <a:r>
              <a:rPr lang="en-US" sz="1300" dirty="0" smtClean="0">
                <a:solidFill>
                  <a:srgbClr val="FFFFFF"/>
                </a:solidFill>
                <a:latin typeface="Goudy Old Style" charset="0"/>
                <a:cs typeface="Goudy Old Style" charset="0"/>
              </a:rPr>
              <a:t>Key Club International</a:t>
            </a:r>
          </a:p>
        </p:txBody>
      </p:sp>
      <p:sp>
        <p:nvSpPr>
          <p:cNvPr id="12" name="Rectangle 11"/>
          <p:cNvSpPr/>
          <p:nvPr userDrawn="1"/>
        </p:nvSpPr>
        <p:spPr>
          <a:xfrm>
            <a:off x="0" y="0"/>
            <a:ext cx="9144000" cy="27463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5" name="Picture 14" descr="313 wavy lines.jpg"/>
          <p:cNvPicPr>
            <a:picLocks noChangeAspect="1"/>
          </p:cNvPicPr>
          <p:nvPr userDrawn="1"/>
        </p:nvPicPr>
        <p:blipFill>
          <a:blip r:embed="rId2" cstate="email">
            <a:alphaModFix amt="62000"/>
          </a:blip>
          <a:stretch>
            <a:fillRect/>
          </a:stretch>
        </p:blipFill>
        <p:spPr>
          <a:xfrm>
            <a:off x="0" y="1"/>
            <a:ext cx="9144000" cy="1417637"/>
          </a:xfrm>
          <a:prstGeom prst="rect">
            <a:avLst/>
          </a:prstGeom>
        </p:spPr>
      </p:pic>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buFont typeface="Arial" pitchFamily="34" charset="0"/>
              <a:buChar char="•"/>
              <a:defRPr>
                <a:latin typeface="Century Gothic" pitchFamily="34" charset="0"/>
              </a:defRPr>
            </a:lvl1pPr>
            <a:lvl2pPr marL="914400" indent="-457200">
              <a:buFont typeface="Century Gothic" pitchFamily="34" charset="0"/>
              <a:buChar char="―"/>
              <a:defRPr>
                <a:latin typeface="Century Gothic" pitchFamily="34" charset="0"/>
              </a:defRPr>
            </a:lvl2pPr>
            <a:lvl3pPr marL="1257300" indent="-342900">
              <a:buSzPct val="75000"/>
              <a:buFont typeface="Wingdings" pitchFamily="2" charset="2"/>
              <a:buChar char="v"/>
              <a:defRPr>
                <a:latin typeface="Century Gothic" pitchFamily="34" charset="0"/>
              </a:defRPr>
            </a:lvl3pPr>
            <a:lvl4pPr marL="1714500" indent="-342900">
              <a:buFont typeface="Arial" pitchFamily="34" charset="0"/>
              <a:buChar char="•"/>
              <a:defRPr>
                <a:latin typeface="Century Gothic" pitchFamily="34" charset="0"/>
              </a:defRPr>
            </a:lvl4pPr>
            <a:lvl5pPr marL="2171700" indent="-342900">
              <a:buFont typeface="Arial" pitchFamily="34" charset="0"/>
              <a:buChar cha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209800" y="6858000"/>
            <a:ext cx="2133600" cy="365125"/>
          </a:xfrm>
        </p:spPr>
        <p:txBody>
          <a:bodyPr/>
          <a:lstStyle/>
          <a:p>
            <a:fld id="{B4F16795-433E-D745-8490-CE57E41C2782}" type="datetimeFigureOut">
              <a:rPr lang="en-US" smtClean="0">
                <a:solidFill>
                  <a:srgbClr val="002F5F">
                    <a:tint val="75000"/>
                  </a:srgbClr>
                </a:solidFill>
              </a:rPr>
              <a:pPr/>
              <a:t>8/8/2011</a:t>
            </a:fld>
            <a:endParaRPr lang="en-US">
              <a:solidFill>
                <a:srgbClr val="002F5F">
                  <a:tint val="75000"/>
                </a:srgbClr>
              </a:solidFill>
            </a:endParaRPr>
          </a:p>
        </p:txBody>
      </p:sp>
      <p:sp>
        <p:nvSpPr>
          <p:cNvPr id="5" name="Footer Placeholder 4"/>
          <p:cNvSpPr>
            <a:spLocks noGrp="1"/>
          </p:cNvSpPr>
          <p:nvPr>
            <p:ph type="ftr" sz="quarter" idx="11"/>
          </p:nvPr>
        </p:nvSpPr>
        <p:spPr>
          <a:xfrm>
            <a:off x="457200" y="6858000"/>
            <a:ext cx="2895600" cy="365125"/>
          </a:xfrm>
        </p:spPr>
        <p:txBody>
          <a:bodyPr/>
          <a:lstStyle/>
          <a:p>
            <a:endParaRPr lang="en-US">
              <a:solidFill>
                <a:srgbClr val="002F5F">
                  <a:tint val="75000"/>
                </a:srgbClr>
              </a:solidFill>
            </a:endParaRPr>
          </a:p>
        </p:txBody>
      </p:sp>
      <p:sp>
        <p:nvSpPr>
          <p:cNvPr id="6" name="Slide Number Placeholder 5"/>
          <p:cNvSpPr>
            <a:spLocks noGrp="1"/>
          </p:cNvSpPr>
          <p:nvPr>
            <p:ph type="sldNum" sz="quarter" idx="12"/>
          </p:nvPr>
        </p:nvSpPr>
        <p:spPr>
          <a:xfrm>
            <a:off x="3886200" y="6858000"/>
            <a:ext cx="2133600" cy="365125"/>
          </a:xfrm>
        </p:spPr>
        <p:txBody>
          <a:bodyPr/>
          <a:lstStyle/>
          <a:p>
            <a:fld id="{9D6972D0-2613-3A4F-BFBC-DCE25AD9A3C2}" type="slidenum">
              <a:rPr lang="en-US" smtClean="0">
                <a:solidFill>
                  <a:srgbClr val="002F5F">
                    <a:tint val="75000"/>
                  </a:srgbClr>
                </a:solidFill>
              </a:rPr>
              <a:pPr/>
              <a:t>‹#›</a:t>
            </a:fld>
            <a:endParaRPr lang="en-US">
              <a:solidFill>
                <a:srgbClr val="002F5F">
                  <a:tint val="75000"/>
                </a:srgbClr>
              </a:solidFill>
            </a:endParaRPr>
          </a:p>
        </p:txBody>
      </p:sp>
      <p:sp>
        <p:nvSpPr>
          <p:cNvPr id="7" name="Rectangle 6"/>
          <p:cNvSpPr/>
          <p:nvPr userDrawn="1"/>
        </p:nvSpPr>
        <p:spPr>
          <a:xfrm>
            <a:off x="0" y="6172200"/>
            <a:ext cx="9144000"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userDrawn="1"/>
        </p:nvSpPr>
        <p:spPr>
          <a:xfrm>
            <a:off x="381000" y="6119813"/>
            <a:ext cx="1210294"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rgbClr val="FFFFFF"/>
                </a:solidFill>
                <a:latin typeface="Century Gothic" charset="0"/>
                <a:cs typeface="Century Gothic" charset="0"/>
              </a:rPr>
              <a:t>PIE</a:t>
            </a:r>
          </a:p>
        </p:txBody>
      </p:sp>
      <p:sp>
        <p:nvSpPr>
          <p:cNvPr id="9" name="TextBox 8"/>
          <p:cNvSpPr txBox="1"/>
          <p:nvPr userDrawn="1"/>
        </p:nvSpPr>
        <p:spPr>
          <a:xfrm>
            <a:off x="1206350" y="6109400"/>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rgbClr val="FFFFFF"/>
                </a:solidFill>
              </a:rPr>
              <a:t>|</a:t>
            </a:r>
          </a:p>
        </p:txBody>
      </p:sp>
      <p:sp>
        <p:nvSpPr>
          <p:cNvPr id="10" name="TextBox 9"/>
          <p:cNvSpPr txBox="1"/>
          <p:nvPr userDrawn="1"/>
        </p:nvSpPr>
        <p:spPr>
          <a:xfrm>
            <a:off x="1627037" y="6172200"/>
            <a:ext cx="3935563" cy="692150"/>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rgbClr val="FFFFFF"/>
                </a:solidFill>
                <a:latin typeface="Goudy Old Style" charset="0"/>
                <a:cs typeface="Goudy Old Style" charset="0"/>
              </a:rPr>
              <a:t>Policy, International, &amp; Elections Committee</a:t>
            </a:r>
          </a:p>
          <a:p>
            <a:pPr>
              <a:defRPr/>
            </a:pPr>
            <a:r>
              <a:rPr lang="en-US" sz="1300" dirty="0" smtClean="0">
                <a:solidFill>
                  <a:srgbClr val="FFFFFF"/>
                </a:solidFill>
                <a:latin typeface="Goudy Old Style" charset="0"/>
                <a:cs typeface="Goudy Old Style" charset="0"/>
              </a:rPr>
              <a:t>California-Nevada-Hawaii District</a:t>
            </a:r>
          </a:p>
          <a:p>
            <a:pPr>
              <a:defRPr/>
            </a:pPr>
            <a:r>
              <a:rPr lang="en-US" sz="1300" dirty="0" smtClean="0">
                <a:solidFill>
                  <a:srgbClr val="FFFFFF"/>
                </a:solidFill>
                <a:latin typeface="Goudy Old Style" charset="0"/>
                <a:cs typeface="Goudy Old Style" charset="0"/>
              </a:rPr>
              <a:t>Key Club International</a:t>
            </a:r>
          </a:p>
        </p:txBody>
      </p:sp>
      <p:sp>
        <p:nvSpPr>
          <p:cNvPr id="12" name="Rectangle 11"/>
          <p:cNvSpPr/>
          <p:nvPr userDrawn="1"/>
        </p:nvSpPr>
        <p:spPr>
          <a:xfrm>
            <a:off x="0" y="0"/>
            <a:ext cx="9144000" cy="27463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5" name="Picture 14" descr="313 wavy lines.jpg"/>
          <p:cNvPicPr>
            <a:picLocks noChangeAspect="1"/>
          </p:cNvPicPr>
          <p:nvPr userDrawn="1"/>
        </p:nvPicPr>
        <p:blipFill>
          <a:blip r:embed="rId2" cstate="email">
            <a:alphaModFix amt="62000"/>
          </a:blip>
          <a:stretch>
            <a:fillRect/>
          </a:stretch>
        </p:blipFill>
        <p:spPr>
          <a:xfrm>
            <a:off x="0" y="1"/>
            <a:ext cx="9144000" cy="1417637"/>
          </a:xfrm>
          <a:prstGeom prst="rect">
            <a:avLst/>
          </a:prstGeom>
        </p:spPr>
      </p:pic>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buFont typeface="Arial" pitchFamily="34" charset="0"/>
              <a:buChar char="•"/>
              <a:defRPr>
                <a:latin typeface="Century Gothic" pitchFamily="34" charset="0"/>
              </a:defRPr>
            </a:lvl1pPr>
            <a:lvl2pPr marL="914400" indent="-457200">
              <a:buFont typeface="Century Gothic" pitchFamily="34" charset="0"/>
              <a:buChar char="―"/>
              <a:defRPr>
                <a:latin typeface="Century Gothic" pitchFamily="34" charset="0"/>
              </a:defRPr>
            </a:lvl2pPr>
            <a:lvl3pPr marL="1257300" indent="-342900">
              <a:buSzPct val="75000"/>
              <a:buFont typeface="Wingdings" pitchFamily="2" charset="2"/>
              <a:buChar char="v"/>
              <a:defRPr>
                <a:latin typeface="Century Gothic" pitchFamily="34" charset="0"/>
              </a:defRPr>
            </a:lvl3pPr>
            <a:lvl4pPr marL="1714500" indent="-342900">
              <a:buFont typeface="Arial" pitchFamily="34" charset="0"/>
              <a:buChar char="•"/>
              <a:defRPr>
                <a:latin typeface="Century Gothic" pitchFamily="34" charset="0"/>
              </a:defRPr>
            </a:lvl4pPr>
            <a:lvl5pPr marL="2171700" indent="-342900">
              <a:buFont typeface="Arial" pitchFamily="34" charset="0"/>
              <a:buChar cha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209800" y="6858000"/>
            <a:ext cx="2133600" cy="365125"/>
          </a:xfrm>
        </p:spPr>
        <p:txBody>
          <a:bodyPr/>
          <a:lstStyle/>
          <a:p>
            <a:fld id="{B4F16795-433E-D745-8490-CE57E41C2782}" type="datetimeFigureOut">
              <a:rPr lang="en-US" smtClean="0">
                <a:solidFill>
                  <a:srgbClr val="002F5F">
                    <a:tint val="75000"/>
                  </a:srgbClr>
                </a:solidFill>
              </a:rPr>
              <a:pPr/>
              <a:t>8/8/2011</a:t>
            </a:fld>
            <a:endParaRPr lang="en-US">
              <a:solidFill>
                <a:srgbClr val="002F5F">
                  <a:tint val="75000"/>
                </a:srgbClr>
              </a:solidFill>
            </a:endParaRPr>
          </a:p>
        </p:txBody>
      </p:sp>
      <p:sp>
        <p:nvSpPr>
          <p:cNvPr id="5" name="Footer Placeholder 4"/>
          <p:cNvSpPr>
            <a:spLocks noGrp="1"/>
          </p:cNvSpPr>
          <p:nvPr>
            <p:ph type="ftr" sz="quarter" idx="11"/>
          </p:nvPr>
        </p:nvSpPr>
        <p:spPr>
          <a:xfrm>
            <a:off x="457200" y="6858000"/>
            <a:ext cx="2895600" cy="365125"/>
          </a:xfrm>
        </p:spPr>
        <p:txBody>
          <a:bodyPr/>
          <a:lstStyle/>
          <a:p>
            <a:endParaRPr lang="en-US">
              <a:solidFill>
                <a:srgbClr val="002F5F">
                  <a:tint val="75000"/>
                </a:srgbClr>
              </a:solidFill>
            </a:endParaRPr>
          </a:p>
        </p:txBody>
      </p:sp>
      <p:sp>
        <p:nvSpPr>
          <p:cNvPr id="6" name="Slide Number Placeholder 5"/>
          <p:cNvSpPr>
            <a:spLocks noGrp="1"/>
          </p:cNvSpPr>
          <p:nvPr>
            <p:ph type="sldNum" sz="quarter" idx="12"/>
          </p:nvPr>
        </p:nvSpPr>
        <p:spPr>
          <a:xfrm>
            <a:off x="3886200" y="6858000"/>
            <a:ext cx="2133600" cy="365125"/>
          </a:xfrm>
        </p:spPr>
        <p:txBody>
          <a:bodyPr/>
          <a:lstStyle/>
          <a:p>
            <a:fld id="{9D6972D0-2613-3A4F-BFBC-DCE25AD9A3C2}" type="slidenum">
              <a:rPr lang="en-US" smtClean="0">
                <a:solidFill>
                  <a:srgbClr val="002F5F">
                    <a:tint val="75000"/>
                  </a:srgbClr>
                </a:solidFill>
              </a:rPr>
              <a:pPr/>
              <a:t>‹#›</a:t>
            </a:fld>
            <a:endParaRPr lang="en-US">
              <a:solidFill>
                <a:srgbClr val="002F5F">
                  <a:tint val="75000"/>
                </a:srgbClr>
              </a:solidFill>
            </a:endParaRPr>
          </a:p>
        </p:txBody>
      </p:sp>
      <p:sp>
        <p:nvSpPr>
          <p:cNvPr id="7" name="Rectangle 6"/>
          <p:cNvSpPr/>
          <p:nvPr userDrawn="1"/>
        </p:nvSpPr>
        <p:spPr>
          <a:xfrm>
            <a:off x="0" y="6172200"/>
            <a:ext cx="9144000"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userDrawn="1"/>
        </p:nvSpPr>
        <p:spPr>
          <a:xfrm>
            <a:off x="381000" y="6119813"/>
            <a:ext cx="1210294"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rgbClr val="FFFFFF"/>
                </a:solidFill>
                <a:latin typeface="Century Gothic" charset="0"/>
                <a:cs typeface="Century Gothic" charset="0"/>
              </a:rPr>
              <a:t>PIE</a:t>
            </a:r>
          </a:p>
        </p:txBody>
      </p:sp>
      <p:sp>
        <p:nvSpPr>
          <p:cNvPr id="9" name="TextBox 8"/>
          <p:cNvSpPr txBox="1"/>
          <p:nvPr userDrawn="1"/>
        </p:nvSpPr>
        <p:spPr>
          <a:xfrm>
            <a:off x="1206350" y="6109400"/>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rgbClr val="FFFFFF"/>
                </a:solidFill>
              </a:rPr>
              <a:t>|</a:t>
            </a:r>
          </a:p>
        </p:txBody>
      </p:sp>
      <p:sp>
        <p:nvSpPr>
          <p:cNvPr id="10" name="TextBox 9"/>
          <p:cNvSpPr txBox="1"/>
          <p:nvPr userDrawn="1"/>
        </p:nvSpPr>
        <p:spPr>
          <a:xfrm>
            <a:off x="1627037" y="6172200"/>
            <a:ext cx="3935563" cy="692150"/>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rgbClr val="FFFFFF"/>
                </a:solidFill>
                <a:latin typeface="Goudy Old Style" charset="0"/>
                <a:cs typeface="Goudy Old Style" charset="0"/>
              </a:rPr>
              <a:t>Policy, International, &amp; Elections Committee</a:t>
            </a:r>
          </a:p>
          <a:p>
            <a:pPr>
              <a:defRPr/>
            </a:pPr>
            <a:r>
              <a:rPr lang="en-US" sz="1300" dirty="0" smtClean="0">
                <a:solidFill>
                  <a:srgbClr val="FFFFFF"/>
                </a:solidFill>
                <a:latin typeface="Goudy Old Style" charset="0"/>
                <a:cs typeface="Goudy Old Style" charset="0"/>
              </a:rPr>
              <a:t>California-Nevada-Hawaii District</a:t>
            </a:r>
          </a:p>
          <a:p>
            <a:pPr>
              <a:defRPr/>
            </a:pPr>
            <a:r>
              <a:rPr lang="en-US" sz="1300" dirty="0" smtClean="0">
                <a:solidFill>
                  <a:srgbClr val="FFFFFF"/>
                </a:solidFill>
                <a:latin typeface="Goudy Old Style" charset="0"/>
                <a:cs typeface="Goudy Old Style" charset="0"/>
              </a:rPr>
              <a:t>Key Club International</a:t>
            </a:r>
          </a:p>
        </p:txBody>
      </p:sp>
      <p:sp>
        <p:nvSpPr>
          <p:cNvPr id="12" name="Rectangle 11"/>
          <p:cNvSpPr/>
          <p:nvPr userDrawn="1"/>
        </p:nvSpPr>
        <p:spPr>
          <a:xfrm>
            <a:off x="0" y="0"/>
            <a:ext cx="9144000" cy="27463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5" name="Picture 14" descr="313 wavy lines.jpg"/>
          <p:cNvPicPr>
            <a:picLocks noChangeAspect="1"/>
          </p:cNvPicPr>
          <p:nvPr userDrawn="1"/>
        </p:nvPicPr>
        <p:blipFill>
          <a:blip r:embed="rId2" cstate="email">
            <a:alphaModFix amt="62000"/>
          </a:blip>
          <a:stretch>
            <a:fillRect/>
          </a:stretch>
        </p:blipFill>
        <p:spPr>
          <a:xfrm>
            <a:off x="0" y="1"/>
            <a:ext cx="9144000" cy="1417637"/>
          </a:xfrm>
          <a:prstGeom prst="rect">
            <a:avLst/>
          </a:prstGeom>
        </p:spPr>
      </p:pic>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buFont typeface="Arial" pitchFamily="34" charset="0"/>
              <a:buChar char="•"/>
              <a:defRPr>
                <a:latin typeface="Century Gothic" pitchFamily="34" charset="0"/>
              </a:defRPr>
            </a:lvl1pPr>
            <a:lvl2pPr marL="914400" indent="-457200">
              <a:buFont typeface="Century Gothic" pitchFamily="34" charset="0"/>
              <a:buChar char="―"/>
              <a:defRPr>
                <a:latin typeface="Century Gothic" pitchFamily="34" charset="0"/>
              </a:defRPr>
            </a:lvl2pPr>
            <a:lvl3pPr marL="1257300" indent="-342900">
              <a:buSzPct val="75000"/>
              <a:buFont typeface="Wingdings" pitchFamily="2" charset="2"/>
              <a:buChar char="v"/>
              <a:defRPr>
                <a:latin typeface="Century Gothic" pitchFamily="34" charset="0"/>
              </a:defRPr>
            </a:lvl3pPr>
            <a:lvl4pPr marL="1714500" indent="-342900">
              <a:buFont typeface="Arial" pitchFamily="34" charset="0"/>
              <a:buChar char="•"/>
              <a:defRPr>
                <a:latin typeface="Century Gothic" pitchFamily="34" charset="0"/>
              </a:defRPr>
            </a:lvl4pPr>
            <a:lvl5pPr marL="2171700" indent="-342900">
              <a:buFont typeface="Arial" pitchFamily="34" charset="0"/>
              <a:buChar cha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209800" y="6858000"/>
            <a:ext cx="2133600" cy="365125"/>
          </a:xfrm>
        </p:spPr>
        <p:txBody>
          <a:bodyPr/>
          <a:lstStyle/>
          <a:p>
            <a:fld id="{B4F16795-433E-D745-8490-CE57E41C2782}" type="datetimeFigureOut">
              <a:rPr lang="en-US" smtClean="0">
                <a:solidFill>
                  <a:srgbClr val="002F5F">
                    <a:tint val="75000"/>
                  </a:srgbClr>
                </a:solidFill>
              </a:rPr>
              <a:pPr/>
              <a:t>8/8/2011</a:t>
            </a:fld>
            <a:endParaRPr lang="en-US">
              <a:solidFill>
                <a:srgbClr val="002F5F">
                  <a:tint val="75000"/>
                </a:srgbClr>
              </a:solidFill>
            </a:endParaRPr>
          </a:p>
        </p:txBody>
      </p:sp>
      <p:sp>
        <p:nvSpPr>
          <p:cNvPr id="5" name="Footer Placeholder 4"/>
          <p:cNvSpPr>
            <a:spLocks noGrp="1"/>
          </p:cNvSpPr>
          <p:nvPr>
            <p:ph type="ftr" sz="quarter" idx="11"/>
          </p:nvPr>
        </p:nvSpPr>
        <p:spPr>
          <a:xfrm>
            <a:off x="457200" y="6858000"/>
            <a:ext cx="2895600" cy="365125"/>
          </a:xfrm>
        </p:spPr>
        <p:txBody>
          <a:bodyPr/>
          <a:lstStyle/>
          <a:p>
            <a:endParaRPr lang="en-US">
              <a:solidFill>
                <a:srgbClr val="002F5F">
                  <a:tint val="75000"/>
                </a:srgbClr>
              </a:solidFill>
            </a:endParaRPr>
          </a:p>
        </p:txBody>
      </p:sp>
      <p:sp>
        <p:nvSpPr>
          <p:cNvPr id="6" name="Slide Number Placeholder 5"/>
          <p:cNvSpPr>
            <a:spLocks noGrp="1"/>
          </p:cNvSpPr>
          <p:nvPr>
            <p:ph type="sldNum" sz="quarter" idx="12"/>
          </p:nvPr>
        </p:nvSpPr>
        <p:spPr>
          <a:xfrm>
            <a:off x="3886200" y="6858000"/>
            <a:ext cx="2133600" cy="365125"/>
          </a:xfrm>
        </p:spPr>
        <p:txBody>
          <a:bodyPr/>
          <a:lstStyle/>
          <a:p>
            <a:fld id="{9D6972D0-2613-3A4F-BFBC-DCE25AD9A3C2}" type="slidenum">
              <a:rPr lang="en-US" smtClean="0">
                <a:solidFill>
                  <a:srgbClr val="002F5F">
                    <a:tint val="75000"/>
                  </a:srgbClr>
                </a:solidFill>
              </a:rPr>
              <a:pPr/>
              <a:t>‹#›</a:t>
            </a:fld>
            <a:endParaRPr lang="en-US">
              <a:solidFill>
                <a:srgbClr val="002F5F">
                  <a:tint val="75000"/>
                </a:srgbClr>
              </a:solidFill>
            </a:endParaRPr>
          </a:p>
        </p:txBody>
      </p:sp>
      <p:sp>
        <p:nvSpPr>
          <p:cNvPr id="7" name="Rectangle 6"/>
          <p:cNvSpPr/>
          <p:nvPr userDrawn="1"/>
        </p:nvSpPr>
        <p:spPr>
          <a:xfrm>
            <a:off x="0" y="6172200"/>
            <a:ext cx="9144000"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userDrawn="1"/>
        </p:nvSpPr>
        <p:spPr>
          <a:xfrm>
            <a:off x="381000" y="6119813"/>
            <a:ext cx="1210294"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rgbClr val="FFFFFF"/>
                </a:solidFill>
                <a:latin typeface="Century Gothic" charset="0"/>
                <a:cs typeface="Century Gothic" charset="0"/>
              </a:rPr>
              <a:t>PIE</a:t>
            </a:r>
          </a:p>
        </p:txBody>
      </p:sp>
      <p:sp>
        <p:nvSpPr>
          <p:cNvPr id="9" name="TextBox 8"/>
          <p:cNvSpPr txBox="1"/>
          <p:nvPr userDrawn="1"/>
        </p:nvSpPr>
        <p:spPr>
          <a:xfrm>
            <a:off x="1206350" y="6109400"/>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rgbClr val="FFFFFF"/>
                </a:solidFill>
              </a:rPr>
              <a:t>|</a:t>
            </a:r>
          </a:p>
        </p:txBody>
      </p:sp>
      <p:sp>
        <p:nvSpPr>
          <p:cNvPr id="10" name="TextBox 9"/>
          <p:cNvSpPr txBox="1"/>
          <p:nvPr userDrawn="1"/>
        </p:nvSpPr>
        <p:spPr>
          <a:xfrm>
            <a:off x="1627037" y="6172200"/>
            <a:ext cx="3935563" cy="692150"/>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rgbClr val="FFFFFF"/>
                </a:solidFill>
                <a:latin typeface="Goudy Old Style" charset="0"/>
                <a:cs typeface="Goudy Old Style" charset="0"/>
              </a:rPr>
              <a:t>Policy, International, &amp; Elections Committee</a:t>
            </a:r>
          </a:p>
          <a:p>
            <a:pPr>
              <a:defRPr/>
            </a:pPr>
            <a:r>
              <a:rPr lang="en-US" sz="1300" dirty="0" smtClean="0">
                <a:solidFill>
                  <a:srgbClr val="FFFFFF"/>
                </a:solidFill>
                <a:latin typeface="Goudy Old Style" charset="0"/>
                <a:cs typeface="Goudy Old Style" charset="0"/>
              </a:rPr>
              <a:t>California-Nevada-Hawaii District</a:t>
            </a:r>
          </a:p>
          <a:p>
            <a:pPr>
              <a:defRPr/>
            </a:pPr>
            <a:r>
              <a:rPr lang="en-US" sz="1300" dirty="0" smtClean="0">
                <a:solidFill>
                  <a:srgbClr val="FFFFFF"/>
                </a:solidFill>
                <a:latin typeface="Goudy Old Style" charset="0"/>
                <a:cs typeface="Goudy Old Style" charset="0"/>
              </a:rPr>
              <a:t>Key Club International</a:t>
            </a:r>
          </a:p>
        </p:txBody>
      </p:sp>
      <p:sp>
        <p:nvSpPr>
          <p:cNvPr id="12" name="Rectangle 11"/>
          <p:cNvSpPr/>
          <p:nvPr userDrawn="1"/>
        </p:nvSpPr>
        <p:spPr>
          <a:xfrm>
            <a:off x="0" y="0"/>
            <a:ext cx="9144000" cy="27463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5" name="Picture 14" descr="313 wavy lines.jpg"/>
          <p:cNvPicPr>
            <a:picLocks noChangeAspect="1"/>
          </p:cNvPicPr>
          <p:nvPr userDrawn="1"/>
        </p:nvPicPr>
        <p:blipFill>
          <a:blip r:embed="rId2" cstate="email">
            <a:alphaModFix amt="62000"/>
          </a:blip>
          <a:stretch>
            <a:fillRect/>
          </a:stretch>
        </p:blipFill>
        <p:spPr>
          <a:xfrm>
            <a:off x="0" y="1"/>
            <a:ext cx="9144000" cy="1417637"/>
          </a:xfrm>
          <a:prstGeom prst="rect">
            <a:avLst/>
          </a:prstGeom>
        </p:spPr>
      </p:pic>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buFont typeface="Arial" pitchFamily="34" charset="0"/>
              <a:buChar char="•"/>
              <a:defRPr>
                <a:latin typeface="Century Gothic" pitchFamily="34" charset="0"/>
              </a:defRPr>
            </a:lvl1pPr>
            <a:lvl2pPr marL="914400" indent="-457200">
              <a:buFont typeface="Century Gothic" pitchFamily="34" charset="0"/>
              <a:buChar char="―"/>
              <a:defRPr>
                <a:latin typeface="Century Gothic" pitchFamily="34" charset="0"/>
              </a:defRPr>
            </a:lvl2pPr>
            <a:lvl3pPr marL="1257300" indent="-342900">
              <a:buSzPct val="75000"/>
              <a:buFont typeface="Wingdings" pitchFamily="2" charset="2"/>
              <a:buChar char="v"/>
              <a:defRPr>
                <a:latin typeface="Century Gothic" pitchFamily="34" charset="0"/>
              </a:defRPr>
            </a:lvl3pPr>
            <a:lvl4pPr marL="1714500" indent="-342900">
              <a:buFont typeface="Arial" pitchFamily="34" charset="0"/>
              <a:buChar char="•"/>
              <a:defRPr>
                <a:latin typeface="Century Gothic" pitchFamily="34" charset="0"/>
              </a:defRPr>
            </a:lvl4pPr>
            <a:lvl5pPr marL="2171700" indent="-342900">
              <a:buFont typeface="Arial" pitchFamily="34" charset="0"/>
              <a:buChar cha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209800" y="6858000"/>
            <a:ext cx="2133600" cy="365125"/>
          </a:xfrm>
        </p:spPr>
        <p:txBody>
          <a:bodyPr/>
          <a:lstStyle/>
          <a:p>
            <a:fld id="{B4F16795-433E-D745-8490-CE57E41C2782}" type="datetimeFigureOut">
              <a:rPr lang="en-US" smtClean="0">
                <a:solidFill>
                  <a:srgbClr val="002F5F">
                    <a:tint val="75000"/>
                  </a:srgbClr>
                </a:solidFill>
              </a:rPr>
              <a:pPr/>
              <a:t>8/8/2011</a:t>
            </a:fld>
            <a:endParaRPr lang="en-US">
              <a:solidFill>
                <a:srgbClr val="002F5F">
                  <a:tint val="75000"/>
                </a:srgbClr>
              </a:solidFill>
            </a:endParaRPr>
          </a:p>
        </p:txBody>
      </p:sp>
      <p:sp>
        <p:nvSpPr>
          <p:cNvPr id="5" name="Footer Placeholder 4"/>
          <p:cNvSpPr>
            <a:spLocks noGrp="1"/>
          </p:cNvSpPr>
          <p:nvPr>
            <p:ph type="ftr" sz="quarter" idx="11"/>
          </p:nvPr>
        </p:nvSpPr>
        <p:spPr>
          <a:xfrm>
            <a:off x="457200" y="6858000"/>
            <a:ext cx="2895600" cy="365125"/>
          </a:xfrm>
        </p:spPr>
        <p:txBody>
          <a:bodyPr/>
          <a:lstStyle/>
          <a:p>
            <a:endParaRPr lang="en-US">
              <a:solidFill>
                <a:srgbClr val="002F5F">
                  <a:tint val="75000"/>
                </a:srgbClr>
              </a:solidFill>
            </a:endParaRPr>
          </a:p>
        </p:txBody>
      </p:sp>
      <p:sp>
        <p:nvSpPr>
          <p:cNvPr id="6" name="Slide Number Placeholder 5"/>
          <p:cNvSpPr>
            <a:spLocks noGrp="1"/>
          </p:cNvSpPr>
          <p:nvPr>
            <p:ph type="sldNum" sz="quarter" idx="12"/>
          </p:nvPr>
        </p:nvSpPr>
        <p:spPr>
          <a:xfrm>
            <a:off x="3886200" y="6858000"/>
            <a:ext cx="2133600" cy="365125"/>
          </a:xfrm>
        </p:spPr>
        <p:txBody>
          <a:bodyPr/>
          <a:lstStyle/>
          <a:p>
            <a:fld id="{9D6972D0-2613-3A4F-BFBC-DCE25AD9A3C2}" type="slidenum">
              <a:rPr lang="en-US" smtClean="0">
                <a:solidFill>
                  <a:srgbClr val="002F5F">
                    <a:tint val="75000"/>
                  </a:srgbClr>
                </a:solidFill>
              </a:rPr>
              <a:pPr/>
              <a:t>‹#›</a:t>
            </a:fld>
            <a:endParaRPr lang="en-US">
              <a:solidFill>
                <a:srgbClr val="002F5F">
                  <a:tint val="75000"/>
                </a:srgbClr>
              </a:solidFill>
            </a:endParaRPr>
          </a:p>
        </p:txBody>
      </p:sp>
      <p:sp>
        <p:nvSpPr>
          <p:cNvPr id="7" name="Rectangle 6"/>
          <p:cNvSpPr/>
          <p:nvPr userDrawn="1"/>
        </p:nvSpPr>
        <p:spPr>
          <a:xfrm>
            <a:off x="0" y="6172200"/>
            <a:ext cx="9144000"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userDrawn="1"/>
        </p:nvSpPr>
        <p:spPr>
          <a:xfrm>
            <a:off x="381000" y="6119813"/>
            <a:ext cx="1210294"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rgbClr val="FFFFFF"/>
                </a:solidFill>
                <a:latin typeface="Century Gothic" charset="0"/>
                <a:cs typeface="Century Gothic" charset="0"/>
              </a:rPr>
              <a:t>PIE</a:t>
            </a:r>
          </a:p>
        </p:txBody>
      </p:sp>
      <p:sp>
        <p:nvSpPr>
          <p:cNvPr id="9" name="TextBox 8"/>
          <p:cNvSpPr txBox="1"/>
          <p:nvPr userDrawn="1"/>
        </p:nvSpPr>
        <p:spPr>
          <a:xfrm>
            <a:off x="1206350" y="6109400"/>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rgbClr val="FFFFFF"/>
                </a:solidFill>
              </a:rPr>
              <a:t>|</a:t>
            </a:r>
          </a:p>
        </p:txBody>
      </p:sp>
      <p:sp>
        <p:nvSpPr>
          <p:cNvPr id="10" name="TextBox 9"/>
          <p:cNvSpPr txBox="1"/>
          <p:nvPr userDrawn="1"/>
        </p:nvSpPr>
        <p:spPr>
          <a:xfrm>
            <a:off x="1627037" y="6172200"/>
            <a:ext cx="3935563" cy="692150"/>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rgbClr val="FFFFFF"/>
                </a:solidFill>
                <a:latin typeface="Goudy Old Style" charset="0"/>
                <a:cs typeface="Goudy Old Style" charset="0"/>
              </a:rPr>
              <a:t>Policy, International, &amp; Elections Committee</a:t>
            </a:r>
          </a:p>
          <a:p>
            <a:pPr>
              <a:defRPr/>
            </a:pPr>
            <a:r>
              <a:rPr lang="en-US" sz="1300" dirty="0" smtClean="0">
                <a:solidFill>
                  <a:srgbClr val="FFFFFF"/>
                </a:solidFill>
                <a:latin typeface="Goudy Old Style" charset="0"/>
                <a:cs typeface="Goudy Old Style" charset="0"/>
              </a:rPr>
              <a:t>California-Nevada-Hawaii District</a:t>
            </a:r>
          </a:p>
          <a:p>
            <a:pPr>
              <a:defRPr/>
            </a:pPr>
            <a:r>
              <a:rPr lang="en-US" sz="1300" dirty="0" smtClean="0">
                <a:solidFill>
                  <a:srgbClr val="FFFFFF"/>
                </a:solidFill>
                <a:latin typeface="Goudy Old Style" charset="0"/>
                <a:cs typeface="Goudy Old Style" charset="0"/>
              </a:rPr>
              <a:t>Key Club International</a:t>
            </a:r>
          </a:p>
        </p:txBody>
      </p:sp>
      <p:sp>
        <p:nvSpPr>
          <p:cNvPr id="12" name="Rectangle 11"/>
          <p:cNvSpPr/>
          <p:nvPr userDrawn="1"/>
        </p:nvSpPr>
        <p:spPr>
          <a:xfrm>
            <a:off x="0" y="0"/>
            <a:ext cx="9144000" cy="27463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425"/>
            <a:ext cx="7770813" cy="1468438"/>
          </a:xfrm>
        </p:spPr>
        <p:txBody>
          <a:bodyPr/>
          <a:lstStyle/>
          <a:p>
            <a:r>
              <a:rPr lang="en-US" smtClean="0"/>
              <a:t>Click to edit Master title style</a:t>
            </a:r>
            <a:endParaRPr lang="en-US"/>
          </a:p>
        </p:txBody>
      </p:sp>
      <p:sp>
        <p:nvSpPr>
          <p:cNvPr id="3" name="Rectangle 2"/>
          <p:cNvSpPr>
            <a:spLocks noGrp="1" noChangeArrowheads="1"/>
          </p:cNvSpPr>
          <p:nvPr>
            <p:ph type="dt" idx="10"/>
          </p:nvPr>
        </p:nvSpPr>
        <p:spPr>
          <a:ln/>
        </p:spPr>
        <p:txBody>
          <a:bodyPr/>
          <a:lstStyle>
            <a:lvl1pPr>
              <a:defRPr/>
            </a:lvl1pPr>
          </a:lstStyle>
          <a:p>
            <a:pPr>
              <a:defRPr/>
            </a:pPr>
            <a:r>
              <a:rPr lang="en-US"/>
              <a:t>7/22/11</a:t>
            </a:r>
          </a:p>
        </p:txBody>
      </p:sp>
      <p:sp>
        <p:nvSpPr>
          <p:cNvPr id="4" name="Rectangle 4"/>
          <p:cNvSpPr>
            <a:spLocks noGrp="1" noChangeArrowheads="1"/>
          </p:cNvSpPr>
          <p:nvPr>
            <p:ph type="sldNum" idx="11"/>
          </p:nvPr>
        </p:nvSpPr>
        <p:spPr>
          <a:ln/>
        </p:spPr>
        <p:txBody>
          <a:bodyPr/>
          <a:lstStyle>
            <a:lvl1pPr>
              <a:defRPr/>
            </a:lvl1pPr>
          </a:lstStyle>
          <a:p>
            <a:fld id="{D7218031-9F8B-4C5D-952A-535C5783637C}" type="slidenum">
              <a:rPr lang="en-US"/>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7/22/11</a:t>
            </a:r>
          </a:p>
        </p:txBody>
      </p:sp>
      <p:sp>
        <p:nvSpPr>
          <p:cNvPr id="5" name="Rectangle 5"/>
          <p:cNvSpPr>
            <a:spLocks noGrp="1" noChangeArrowheads="1"/>
          </p:cNvSpPr>
          <p:nvPr>
            <p:ph type="sldNum" idx="11"/>
          </p:nvPr>
        </p:nvSpPr>
        <p:spPr>
          <a:ln/>
        </p:spPr>
        <p:txBody>
          <a:bodyPr/>
          <a:lstStyle>
            <a:lvl1pPr>
              <a:defRPr/>
            </a:lvl1pPr>
          </a:lstStyle>
          <a:p>
            <a:fld id="{57E1E133-EFC9-43D2-BFF3-529BDF10E6EC}" type="slidenum">
              <a:rPr lang="en-US"/>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7/22/11</a:t>
            </a:r>
          </a:p>
        </p:txBody>
      </p:sp>
      <p:sp>
        <p:nvSpPr>
          <p:cNvPr id="5" name="Rectangle 5"/>
          <p:cNvSpPr>
            <a:spLocks noGrp="1" noChangeArrowheads="1"/>
          </p:cNvSpPr>
          <p:nvPr>
            <p:ph type="sldNum" idx="11"/>
          </p:nvPr>
        </p:nvSpPr>
        <p:spPr>
          <a:ln/>
        </p:spPr>
        <p:txBody>
          <a:bodyPr/>
          <a:lstStyle>
            <a:lvl1pPr>
              <a:defRPr/>
            </a:lvl1pPr>
          </a:lstStyle>
          <a:p>
            <a:fld id="{57E1E133-EFC9-43D2-BFF3-529BDF10E6E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000"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Rectangle 6"/>
          <p:cNvSpPr/>
          <p:nvPr userDrawn="1"/>
        </p:nvSpPr>
        <p:spPr>
          <a:xfrm>
            <a:off x="0" y="0"/>
            <a:ext cx="9144000" cy="1752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Pentagon 7"/>
          <p:cNvSpPr/>
          <p:nvPr userDrawn="1"/>
        </p:nvSpPr>
        <p:spPr>
          <a:xfrm>
            <a:off x="0" y="1066800"/>
            <a:ext cx="9144000" cy="457200"/>
          </a:xfrm>
          <a:prstGeom prst="homePlate">
            <a:avLst>
              <a:gd name="adj" fmla="val 9687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9" name="TextBox 8"/>
          <p:cNvSpPr txBox="1"/>
          <p:nvPr userDrawn="1"/>
        </p:nvSpPr>
        <p:spPr>
          <a:xfrm>
            <a:off x="2514600" y="152400"/>
            <a:ext cx="6248400" cy="769441"/>
          </a:xfrm>
          <a:prstGeom prst="rect">
            <a:avLst/>
          </a:prstGeom>
          <a:noFill/>
        </p:spPr>
        <p:txBody>
          <a:bodyPr wrap="square" rtlCol="0">
            <a:spAutoFit/>
          </a:bodyPr>
          <a:lstStyle/>
          <a:p>
            <a:pPr defTabSz="914400"/>
            <a:r>
              <a:rPr lang="en-US" sz="4400" b="1" dirty="0" smtClean="0">
                <a:solidFill>
                  <a:srgbClr val="FFFF00"/>
                </a:solidFill>
                <a:latin typeface="Century Gothic" pitchFamily="34" charset="0"/>
              </a:rPr>
              <a:t>C N H  </a:t>
            </a:r>
            <a:r>
              <a:rPr lang="en-US" sz="4400" b="1" dirty="0" smtClean="0">
                <a:solidFill>
                  <a:srgbClr val="7030A0"/>
                </a:solidFill>
                <a:latin typeface="Century Gothic" pitchFamily="34" charset="0"/>
              </a:rPr>
              <a:t>  </a:t>
            </a:r>
            <a:r>
              <a:rPr lang="en-US" sz="4400" b="1" dirty="0" smtClean="0">
                <a:solidFill>
                  <a:prstClr val="white"/>
                </a:solidFill>
                <a:latin typeface="Century Gothic" pitchFamily="34" charset="0"/>
              </a:rPr>
              <a:t> </a:t>
            </a:r>
            <a:r>
              <a:rPr lang="en-US" sz="4400" dirty="0" smtClean="0">
                <a:solidFill>
                  <a:prstClr val="white"/>
                </a:solidFill>
                <a:latin typeface="Century Gothic" pitchFamily="34" charset="0"/>
              </a:rPr>
              <a:t>K E Y  C L U B</a:t>
            </a:r>
            <a:endParaRPr lang="en-US" sz="4400" dirty="0">
              <a:solidFill>
                <a:prstClr val="white"/>
              </a:solidFill>
              <a:latin typeface="Century Gothic" pitchFamily="34" charset="0"/>
            </a:endParaRPr>
          </a:p>
        </p:txBody>
      </p:sp>
      <p:sp>
        <p:nvSpPr>
          <p:cNvPr id="13" name="Rectangle 12"/>
          <p:cNvSpPr/>
          <p:nvPr userDrawn="1"/>
        </p:nvSpPr>
        <p:spPr>
          <a:xfrm>
            <a:off x="0" y="6324600"/>
            <a:ext cx="91440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7/22/11</a:t>
            </a:r>
          </a:p>
        </p:txBody>
      </p:sp>
      <p:sp>
        <p:nvSpPr>
          <p:cNvPr id="5" name="Rectangle 5"/>
          <p:cNvSpPr>
            <a:spLocks noGrp="1" noChangeArrowheads="1"/>
          </p:cNvSpPr>
          <p:nvPr>
            <p:ph type="sldNum" idx="11"/>
          </p:nvPr>
        </p:nvSpPr>
        <p:spPr>
          <a:ln/>
        </p:spPr>
        <p:txBody>
          <a:bodyPr/>
          <a:lstStyle>
            <a:lvl1pPr>
              <a:defRPr/>
            </a:lvl1pPr>
          </a:lstStyle>
          <a:p>
            <a:fld id="{57E1E133-EFC9-43D2-BFF3-529BDF10E6EC}" type="slidenum">
              <a:rPr lang="en-US"/>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7/22/11</a:t>
            </a:r>
          </a:p>
        </p:txBody>
      </p:sp>
      <p:sp>
        <p:nvSpPr>
          <p:cNvPr id="5" name="Rectangle 5"/>
          <p:cNvSpPr>
            <a:spLocks noGrp="1" noChangeArrowheads="1"/>
          </p:cNvSpPr>
          <p:nvPr>
            <p:ph type="sldNum" idx="11"/>
          </p:nvPr>
        </p:nvSpPr>
        <p:spPr>
          <a:ln/>
        </p:spPr>
        <p:txBody>
          <a:bodyPr/>
          <a:lstStyle>
            <a:lvl1pPr>
              <a:defRPr/>
            </a:lvl1pPr>
          </a:lstStyle>
          <a:p>
            <a:fld id="{57E1E133-EFC9-43D2-BFF3-529BDF10E6EC}" type="slidenum">
              <a:rPr lang="en-US"/>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7/22/11</a:t>
            </a:r>
          </a:p>
        </p:txBody>
      </p:sp>
      <p:sp>
        <p:nvSpPr>
          <p:cNvPr id="5" name="Rectangle 5"/>
          <p:cNvSpPr>
            <a:spLocks noGrp="1" noChangeArrowheads="1"/>
          </p:cNvSpPr>
          <p:nvPr>
            <p:ph type="sldNum" idx="11"/>
          </p:nvPr>
        </p:nvSpPr>
        <p:spPr>
          <a:ln/>
        </p:spPr>
        <p:txBody>
          <a:bodyPr/>
          <a:lstStyle>
            <a:lvl1pPr>
              <a:defRPr/>
            </a:lvl1pPr>
          </a:lstStyle>
          <a:p>
            <a:fld id="{57E1E133-EFC9-43D2-BFF3-529BDF10E6EC}" type="slidenum">
              <a:rPr lang="en-US"/>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7/22/11</a:t>
            </a:r>
          </a:p>
        </p:txBody>
      </p:sp>
      <p:sp>
        <p:nvSpPr>
          <p:cNvPr id="5" name="Rectangle 5"/>
          <p:cNvSpPr>
            <a:spLocks noGrp="1" noChangeArrowheads="1"/>
          </p:cNvSpPr>
          <p:nvPr>
            <p:ph type="sldNum" idx="11"/>
          </p:nvPr>
        </p:nvSpPr>
        <p:spPr>
          <a:ln/>
        </p:spPr>
        <p:txBody>
          <a:bodyPr/>
          <a:lstStyle>
            <a:lvl1pPr>
              <a:defRPr/>
            </a:lvl1pPr>
          </a:lstStyle>
          <a:p>
            <a:fld id="{57E1E133-EFC9-43D2-BFF3-529BDF10E6EC}" type="slidenum">
              <a:rPr lang="en-US"/>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7/22/11</a:t>
            </a:r>
          </a:p>
        </p:txBody>
      </p:sp>
      <p:sp>
        <p:nvSpPr>
          <p:cNvPr id="5" name="Rectangle 5"/>
          <p:cNvSpPr>
            <a:spLocks noGrp="1" noChangeArrowheads="1"/>
          </p:cNvSpPr>
          <p:nvPr>
            <p:ph type="sldNum" idx="11"/>
          </p:nvPr>
        </p:nvSpPr>
        <p:spPr>
          <a:ln/>
        </p:spPr>
        <p:txBody>
          <a:bodyPr/>
          <a:lstStyle>
            <a:lvl1pPr>
              <a:defRPr/>
            </a:lvl1pPr>
          </a:lstStyle>
          <a:p>
            <a:fld id="{57E1E133-EFC9-43D2-BFF3-529BDF10E6EC}" type="slidenum">
              <a:rPr lang="en-US"/>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7/22/11</a:t>
            </a:r>
          </a:p>
        </p:txBody>
      </p:sp>
      <p:sp>
        <p:nvSpPr>
          <p:cNvPr id="5" name="Rectangle 5"/>
          <p:cNvSpPr>
            <a:spLocks noGrp="1" noChangeArrowheads="1"/>
          </p:cNvSpPr>
          <p:nvPr>
            <p:ph type="sldNum" idx="11"/>
          </p:nvPr>
        </p:nvSpPr>
        <p:spPr>
          <a:ln/>
        </p:spPr>
        <p:txBody>
          <a:bodyPr/>
          <a:lstStyle>
            <a:lvl1pPr>
              <a:defRPr/>
            </a:lvl1pPr>
          </a:lstStyle>
          <a:p>
            <a:fld id="{57E1E133-EFC9-43D2-BFF3-529BDF10E6EC}" type="slidenum">
              <a:rPr lang="en-US"/>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7/22/11</a:t>
            </a:r>
          </a:p>
        </p:txBody>
      </p:sp>
      <p:sp>
        <p:nvSpPr>
          <p:cNvPr id="5" name="Rectangle 5"/>
          <p:cNvSpPr>
            <a:spLocks noGrp="1" noChangeArrowheads="1"/>
          </p:cNvSpPr>
          <p:nvPr>
            <p:ph type="sldNum" idx="11"/>
          </p:nvPr>
        </p:nvSpPr>
        <p:spPr>
          <a:ln/>
        </p:spPr>
        <p:txBody>
          <a:bodyPr/>
          <a:lstStyle>
            <a:lvl1pPr>
              <a:defRPr/>
            </a:lvl1pPr>
          </a:lstStyle>
          <a:p>
            <a:fld id="{57E1E133-EFC9-43D2-BFF3-529BDF10E6EC}" type="slidenum">
              <a:rPr lang="en-US"/>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7/22/11</a:t>
            </a:r>
          </a:p>
        </p:txBody>
      </p:sp>
      <p:sp>
        <p:nvSpPr>
          <p:cNvPr id="5" name="Rectangle 5"/>
          <p:cNvSpPr>
            <a:spLocks noGrp="1" noChangeArrowheads="1"/>
          </p:cNvSpPr>
          <p:nvPr>
            <p:ph type="sldNum" idx="11"/>
          </p:nvPr>
        </p:nvSpPr>
        <p:spPr>
          <a:ln/>
        </p:spPr>
        <p:txBody>
          <a:bodyPr/>
          <a:lstStyle>
            <a:lvl1pPr>
              <a:defRPr/>
            </a:lvl1pPr>
          </a:lstStyle>
          <a:p>
            <a:fld id="{57E1E133-EFC9-43D2-BFF3-529BDF10E6EC}" type="slidenum">
              <a:rPr lang="en-US"/>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7/22/11</a:t>
            </a:r>
          </a:p>
        </p:txBody>
      </p:sp>
      <p:sp>
        <p:nvSpPr>
          <p:cNvPr id="5" name="Rectangle 5"/>
          <p:cNvSpPr>
            <a:spLocks noGrp="1" noChangeArrowheads="1"/>
          </p:cNvSpPr>
          <p:nvPr>
            <p:ph type="sldNum" idx="11"/>
          </p:nvPr>
        </p:nvSpPr>
        <p:spPr>
          <a:ln/>
        </p:spPr>
        <p:txBody>
          <a:bodyPr/>
          <a:lstStyle>
            <a:lvl1pPr>
              <a:defRPr/>
            </a:lvl1pPr>
          </a:lstStyle>
          <a:p>
            <a:fld id="{57E1E133-EFC9-43D2-BFF3-529BDF10E6EC}" type="slidenum">
              <a:rPr lang="en-US"/>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425"/>
            <a:ext cx="7770813" cy="1468438"/>
          </a:xfrm>
        </p:spPr>
        <p:txBody>
          <a:bodyPr/>
          <a:lstStyle/>
          <a:p>
            <a:r>
              <a:rPr lang="en-US" smtClean="0"/>
              <a:t>Click to edit Master title style</a:t>
            </a:r>
            <a:endParaRPr lang="en-US"/>
          </a:p>
        </p:txBody>
      </p:sp>
      <p:sp>
        <p:nvSpPr>
          <p:cNvPr id="3" name="Rectangle 2"/>
          <p:cNvSpPr>
            <a:spLocks noGrp="1" noChangeArrowheads="1"/>
          </p:cNvSpPr>
          <p:nvPr>
            <p:ph type="dt" idx="10"/>
          </p:nvPr>
        </p:nvSpPr>
        <p:spPr>
          <a:ln/>
        </p:spPr>
        <p:txBody>
          <a:bodyPr/>
          <a:lstStyle>
            <a:lvl1pPr>
              <a:defRPr/>
            </a:lvl1pPr>
          </a:lstStyle>
          <a:p>
            <a:pPr>
              <a:defRPr/>
            </a:pPr>
            <a:r>
              <a:rPr lang="en-US"/>
              <a:t>7/22/11</a:t>
            </a:r>
          </a:p>
        </p:txBody>
      </p:sp>
      <p:sp>
        <p:nvSpPr>
          <p:cNvPr id="4" name="Rectangle 4"/>
          <p:cNvSpPr>
            <a:spLocks noGrp="1" noChangeArrowheads="1"/>
          </p:cNvSpPr>
          <p:nvPr>
            <p:ph type="sldNum" idx="11"/>
          </p:nvPr>
        </p:nvSpPr>
        <p:spPr>
          <a:ln/>
        </p:spPr>
        <p:txBody>
          <a:bodyPr/>
          <a:lstStyle>
            <a:lvl1pPr>
              <a:defRPr/>
            </a:lvl1pPr>
          </a:lstStyle>
          <a:p>
            <a:fld id="{D7218031-9F8B-4C5D-952A-535C5783637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2" name="Rectangle 21"/>
          <p:cNvSpPr/>
          <p:nvPr userDrawn="1"/>
        </p:nvSpPr>
        <p:spPr>
          <a:xfrm>
            <a:off x="228600" y="1447800"/>
            <a:ext cx="228600" cy="4724400"/>
          </a:xfrm>
          <a:prstGeom prst="rect">
            <a:avLst/>
          </a:prstGeom>
          <a:gradFill>
            <a:gsLst>
              <a:gs pos="0">
                <a:srgbClr val="FFFF00"/>
              </a:gs>
              <a:gs pos="0">
                <a:srgbClr val="FFFF00"/>
              </a:gs>
              <a:gs pos="0">
                <a:schemeClr val="tx1"/>
              </a:gs>
              <a:gs pos="0">
                <a:schemeClr val="tx1">
                  <a:alpha val="59000"/>
                </a:schemeClr>
              </a:gs>
              <a:gs pos="50000">
                <a:srgbClr val="FFFF00">
                  <a:alpha val="55000"/>
                </a:srgbClr>
              </a:gs>
              <a:gs pos="100000">
                <a:schemeClr val="bg1"/>
              </a:gs>
              <a:gs pos="100000">
                <a:schemeClr val="bg1"/>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6" name="Rectangle 15"/>
          <p:cNvSpPr/>
          <p:nvPr userDrawn="1"/>
        </p:nvSpPr>
        <p:spPr>
          <a:xfrm>
            <a:off x="0" y="0"/>
            <a:ext cx="9144000" cy="1447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3" name="Content Placeholder 2"/>
          <p:cNvSpPr>
            <a:spLocks noGrp="1"/>
          </p:cNvSpPr>
          <p:nvPr>
            <p:ph idx="1"/>
          </p:nvPr>
        </p:nvSpPr>
        <p:spPr/>
        <p:txBody>
          <a:bodyPr/>
          <a:lstStyle>
            <a:lvl1pPr>
              <a:buFontTx/>
              <a:buNone/>
              <a:defRPr>
                <a:latin typeface="Century Gothic" pitchFamily="34" charset="0"/>
              </a:defRPr>
            </a:lvl1pPr>
            <a:lvl2pPr>
              <a:buFontTx/>
              <a:buNone/>
              <a:defRPr>
                <a:latin typeface="Century Gothic" pitchFamily="34" charset="0"/>
              </a:defRPr>
            </a:lvl2pPr>
            <a:lvl3pPr>
              <a:buFontTx/>
              <a:buNone/>
              <a:defRPr/>
            </a:lvl3pPr>
            <a:lvl4pPr>
              <a:buFontTx/>
              <a:buNone/>
              <a:defRPr>
                <a:latin typeface="Century Gothic" pitchFamily="34" charset="0"/>
              </a:defRPr>
            </a:lvl4pPr>
            <a:lvl5pPr>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6172200"/>
            <a:ext cx="9144000"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2" name="TextBox 11"/>
          <p:cNvSpPr txBox="1"/>
          <p:nvPr userDrawn="1"/>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200" b="1" dirty="0" smtClean="0">
                <a:solidFill>
                  <a:srgbClr val="FFFFFF"/>
                </a:solidFill>
                <a:latin typeface="Century Gothic" charset="0"/>
                <a:cs typeface="Century Gothic" charset="0"/>
              </a:rPr>
              <a:t>CNH</a:t>
            </a:r>
          </a:p>
        </p:txBody>
      </p:sp>
      <p:sp>
        <p:nvSpPr>
          <p:cNvPr id="13" name="TextBox 12"/>
          <p:cNvSpPr txBox="1"/>
          <p:nvPr userDrawn="1"/>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000" dirty="0" smtClean="0">
                <a:solidFill>
                  <a:srgbClr val="FFFFFF"/>
                </a:solidFill>
              </a:rPr>
              <a:t>|</a:t>
            </a:r>
          </a:p>
        </p:txBody>
      </p:sp>
      <p:sp>
        <p:nvSpPr>
          <p:cNvPr id="14" name="TextBox 13"/>
          <p:cNvSpPr txBox="1"/>
          <p:nvPr userDrawn="1"/>
        </p:nvSpPr>
        <p:spPr>
          <a:xfrm>
            <a:off x="2209800" y="6172200"/>
            <a:ext cx="3352800" cy="692150"/>
          </a:xfrm>
          <a:prstGeom prst="rect">
            <a:avLst/>
          </a:prstGeom>
          <a:noFill/>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1300" dirty="0" smtClean="0">
                <a:solidFill>
                  <a:srgbClr val="FFFFFF"/>
                </a:solidFill>
                <a:latin typeface="Goudy Old Style" charset="0"/>
                <a:cs typeface="Goudy Old Style" charset="0"/>
              </a:rPr>
              <a:t>Executive Committee</a:t>
            </a:r>
          </a:p>
          <a:p>
            <a:pPr defTabSz="914400">
              <a:defRPr/>
            </a:pPr>
            <a:r>
              <a:rPr lang="en-US" sz="1300" dirty="0" smtClean="0">
                <a:solidFill>
                  <a:srgbClr val="FFFFFF"/>
                </a:solidFill>
                <a:latin typeface="Goudy Old Style" charset="0"/>
                <a:cs typeface="Goudy Old Style" charset="0"/>
              </a:rPr>
              <a:t>California-Nevada-Hawaii District</a:t>
            </a:r>
          </a:p>
          <a:p>
            <a:pPr defTabSz="914400">
              <a:defRPr/>
            </a:pPr>
            <a:r>
              <a:rPr lang="en-US" sz="1300" dirty="0" smtClean="0">
                <a:solidFill>
                  <a:srgbClr val="FFFFFF"/>
                </a:solidFill>
                <a:latin typeface="Goudy Old Style" charset="0"/>
                <a:cs typeface="Goudy Old Style" charset="0"/>
              </a:rPr>
              <a:t>Key Club International</a:t>
            </a:r>
          </a:p>
        </p:txBody>
      </p:sp>
      <p:grpSp>
        <p:nvGrpSpPr>
          <p:cNvPr id="4" name="Group 20"/>
          <p:cNvGrpSpPr/>
          <p:nvPr userDrawn="1"/>
        </p:nvGrpSpPr>
        <p:grpSpPr>
          <a:xfrm>
            <a:off x="0" y="990600"/>
            <a:ext cx="9144000" cy="457200"/>
            <a:chOff x="0" y="990600"/>
            <a:chExt cx="9144000" cy="457200"/>
          </a:xfrm>
        </p:grpSpPr>
        <p:sp>
          <p:nvSpPr>
            <p:cNvPr id="18" name="Rectangle 17"/>
            <p:cNvSpPr/>
            <p:nvPr userDrawn="1"/>
          </p:nvSpPr>
          <p:spPr>
            <a:xfrm>
              <a:off x="8686800" y="1219200"/>
              <a:ext cx="45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7" name="Pentagon 16"/>
            <p:cNvSpPr/>
            <p:nvPr userDrawn="1"/>
          </p:nvSpPr>
          <p:spPr>
            <a:xfrm>
              <a:off x="0" y="990600"/>
              <a:ext cx="9144000" cy="457200"/>
            </a:xfrm>
            <a:prstGeom prst="homePlate">
              <a:avLst>
                <a:gd name="adj" fmla="val 101163"/>
              </a:avLst>
            </a:prstGeom>
            <a:solidFill>
              <a:srgbClr val="FFFF00"/>
            </a:solidFill>
            <a:ln>
              <a:solidFill>
                <a:srgbClr val="FFFF00"/>
              </a:solid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userDrawn="1">
            <p:ph type="title"/>
          </p:nvPr>
        </p:nvSpPr>
        <p:spPr/>
        <p:txBody>
          <a:bodyPr/>
          <a:lstStyle>
            <a:lvl1pPr>
              <a:defRPr b="1">
                <a:latin typeface="Century Gothic" pitchFamily="34" charset="0"/>
              </a:defRPr>
            </a:lvl1pPr>
          </a:lstStyle>
          <a:p>
            <a:r>
              <a:rPr lang="en-US" dirty="0" smtClean="0"/>
              <a:t>Click to edit Master title style</a:t>
            </a:r>
            <a:endParaRPr lang="en-US" dirty="0"/>
          </a:p>
        </p:txBody>
      </p:sp>
      <p:sp>
        <p:nvSpPr>
          <p:cNvPr id="20" name="Rectangle 19"/>
          <p:cNvSpPr/>
          <p:nvPr userDrawn="1"/>
        </p:nvSpPr>
        <p:spPr>
          <a:xfrm>
            <a:off x="0" y="0"/>
            <a:ext cx="91440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5" name="Picture 14" descr="313 wavy lines.jpg"/>
          <p:cNvPicPr>
            <a:picLocks noChangeAspect="1"/>
          </p:cNvPicPr>
          <p:nvPr userDrawn="1"/>
        </p:nvPicPr>
        <p:blipFill>
          <a:blip r:embed="rId2" cstate="email">
            <a:alphaModFix amt="62000"/>
          </a:blip>
          <a:stretch>
            <a:fillRect/>
          </a:stretch>
        </p:blipFill>
        <p:spPr>
          <a:xfrm>
            <a:off x="0" y="1"/>
            <a:ext cx="9144000" cy="1417637"/>
          </a:xfrm>
          <a:prstGeom prst="rect">
            <a:avLst/>
          </a:prstGeom>
        </p:spPr>
      </p:pic>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buFont typeface="Arial" pitchFamily="34" charset="0"/>
              <a:buChar char="•"/>
              <a:defRPr>
                <a:latin typeface="Century Gothic" pitchFamily="34" charset="0"/>
              </a:defRPr>
            </a:lvl1pPr>
            <a:lvl2pPr marL="914400" indent="-457200">
              <a:buFont typeface="Century Gothic" pitchFamily="34" charset="0"/>
              <a:buChar char="―"/>
              <a:defRPr>
                <a:latin typeface="Century Gothic" pitchFamily="34" charset="0"/>
              </a:defRPr>
            </a:lvl2pPr>
            <a:lvl3pPr marL="1257300" indent="-342900">
              <a:buSzPct val="75000"/>
              <a:buFont typeface="Wingdings" pitchFamily="2" charset="2"/>
              <a:buChar char="v"/>
              <a:defRPr>
                <a:latin typeface="Century Gothic" pitchFamily="34" charset="0"/>
              </a:defRPr>
            </a:lvl3pPr>
            <a:lvl4pPr marL="1714500" indent="-342900">
              <a:buFont typeface="Arial" pitchFamily="34" charset="0"/>
              <a:buChar char="•"/>
              <a:defRPr>
                <a:latin typeface="Century Gothic" pitchFamily="34" charset="0"/>
              </a:defRPr>
            </a:lvl4pPr>
            <a:lvl5pPr marL="2171700" indent="-342900">
              <a:buFont typeface="Arial" pitchFamily="34" charset="0"/>
              <a:buChar cha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209800" y="6858000"/>
            <a:ext cx="2133600" cy="365125"/>
          </a:xfrm>
        </p:spPr>
        <p:txBody>
          <a:bodyPr/>
          <a:lstStyle/>
          <a:p>
            <a:fld id="{B4F16795-433E-D745-8490-CE57E41C2782}" type="datetimeFigureOut">
              <a:rPr lang="en-US" smtClean="0">
                <a:solidFill>
                  <a:srgbClr val="002F5F">
                    <a:tint val="75000"/>
                  </a:srgbClr>
                </a:solidFill>
              </a:rPr>
              <a:pPr/>
              <a:t>8/8/2011</a:t>
            </a:fld>
            <a:endParaRPr lang="en-US">
              <a:solidFill>
                <a:srgbClr val="002F5F">
                  <a:tint val="75000"/>
                </a:srgbClr>
              </a:solidFill>
            </a:endParaRPr>
          </a:p>
        </p:txBody>
      </p:sp>
      <p:sp>
        <p:nvSpPr>
          <p:cNvPr id="5" name="Footer Placeholder 4"/>
          <p:cNvSpPr>
            <a:spLocks noGrp="1"/>
          </p:cNvSpPr>
          <p:nvPr>
            <p:ph type="ftr" sz="quarter" idx="11"/>
          </p:nvPr>
        </p:nvSpPr>
        <p:spPr>
          <a:xfrm>
            <a:off x="457200" y="6858000"/>
            <a:ext cx="2895600" cy="365125"/>
          </a:xfrm>
          <a:prstGeom prst="rect">
            <a:avLst/>
          </a:prstGeom>
        </p:spPr>
        <p:txBody>
          <a:bodyPr/>
          <a:lstStyle/>
          <a:p>
            <a:endParaRPr lang="en-US">
              <a:solidFill>
                <a:srgbClr val="002F5F">
                  <a:tint val="75000"/>
                </a:srgbClr>
              </a:solidFill>
            </a:endParaRPr>
          </a:p>
        </p:txBody>
      </p:sp>
      <p:sp>
        <p:nvSpPr>
          <p:cNvPr id="6" name="Slide Number Placeholder 5"/>
          <p:cNvSpPr>
            <a:spLocks noGrp="1"/>
          </p:cNvSpPr>
          <p:nvPr>
            <p:ph type="sldNum" sz="quarter" idx="12"/>
          </p:nvPr>
        </p:nvSpPr>
        <p:spPr>
          <a:xfrm>
            <a:off x="3886200" y="6858000"/>
            <a:ext cx="2133600" cy="365125"/>
          </a:xfrm>
        </p:spPr>
        <p:txBody>
          <a:bodyPr/>
          <a:lstStyle/>
          <a:p>
            <a:fld id="{9D6972D0-2613-3A4F-BFBC-DCE25AD9A3C2}" type="slidenum">
              <a:rPr lang="en-US" smtClean="0">
                <a:solidFill>
                  <a:srgbClr val="002F5F">
                    <a:tint val="75000"/>
                  </a:srgbClr>
                </a:solidFill>
              </a:rPr>
              <a:pPr/>
              <a:t>‹#›</a:t>
            </a:fld>
            <a:endParaRPr lang="en-US">
              <a:solidFill>
                <a:srgbClr val="002F5F">
                  <a:tint val="75000"/>
                </a:srgbClr>
              </a:solidFill>
            </a:endParaRPr>
          </a:p>
        </p:txBody>
      </p:sp>
      <p:sp>
        <p:nvSpPr>
          <p:cNvPr id="7" name="Rectangle 6"/>
          <p:cNvSpPr/>
          <p:nvPr userDrawn="1"/>
        </p:nvSpPr>
        <p:spPr>
          <a:xfrm>
            <a:off x="0" y="6172200"/>
            <a:ext cx="9144000"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userDrawn="1"/>
        </p:nvSpPr>
        <p:spPr>
          <a:xfrm>
            <a:off x="381000" y="6119813"/>
            <a:ext cx="1210294"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rgbClr val="FFFFFF"/>
                </a:solidFill>
                <a:latin typeface="Century Gothic" charset="0"/>
                <a:cs typeface="Century Gothic" charset="0"/>
              </a:rPr>
              <a:t>PIE</a:t>
            </a:r>
          </a:p>
        </p:txBody>
      </p:sp>
      <p:sp>
        <p:nvSpPr>
          <p:cNvPr id="9" name="TextBox 8"/>
          <p:cNvSpPr txBox="1"/>
          <p:nvPr userDrawn="1"/>
        </p:nvSpPr>
        <p:spPr>
          <a:xfrm>
            <a:off x="1206350" y="6109400"/>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rgbClr val="FFFFFF"/>
                </a:solidFill>
              </a:rPr>
              <a:t>|</a:t>
            </a:r>
          </a:p>
        </p:txBody>
      </p:sp>
      <p:sp>
        <p:nvSpPr>
          <p:cNvPr id="10" name="TextBox 9"/>
          <p:cNvSpPr txBox="1"/>
          <p:nvPr userDrawn="1"/>
        </p:nvSpPr>
        <p:spPr>
          <a:xfrm>
            <a:off x="1627037" y="6172200"/>
            <a:ext cx="3935563" cy="692150"/>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rgbClr val="FFFFFF"/>
                </a:solidFill>
                <a:latin typeface="Goudy Old Style" charset="0"/>
                <a:cs typeface="Goudy Old Style" charset="0"/>
              </a:rPr>
              <a:t>Policy, International, &amp; Elections Committee</a:t>
            </a:r>
          </a:p>
          <a:p>
            <a:pPr>
              <a:defRPr/>
            </a:pPr>
            <a:r>
              <a:rPr lang="en-US" sz="1300" dirty="0" smtClean="0">
                <a:solidFill>
                  <a:srgbClr val="FFFFFF"/>
                </a:solidFill>
                <a:latin typeface="Goudy Old Style" charset="0"/>
                <a:cs typeface="Goudy Old Style" charset="0"/>
              </a:rPr>
              <a:t>California-Nevada-Hawaii District</a:t>
            </a:r>
          </a:p>
          <a:p>
            <a:pPr>
              <a:defRPr/>
            </a:pPr>
            <a:r>
              <a:rPr lang="en-US" sz="1300" dirty="0" smtClean="0">
                <a:solidFill>
                  <a:srgbClr val="FFFFFF"/>
                </a:solidFill>
                <a:latin typeface="Goudy Old Style" charset="0"/>
                <a:cs typeface="Goudy Old Style" charset="0"/>
              </a:rPr>
              <a:t>Key Club International</a:t>
            </a:r>
          </a:p>
        </p:txBody>
      </p:sp>
      <p:sp>
        <p:nvSpPr>
          <p:cNvPr id="12" name="Rectangle 11"/>
          <p:cNvSpPr/>
          <p:nvPr userDrawn="1"/>
        </p:nvSpPr>
        <p:spPr>
          <a:xfrm>
            <a:off x="0" y="0"/>
            <a:ext cx="9144000" cy="27463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0D2FAE-1C40-4223-B259-E3097B014291}" type="datetimeFigureOut">
              <a:rPr lang="en-US" smtClean="0">
                <a:solidFill>
                  <a:prstClr val="black">
                    <a:tint val="75000"/>
                  </a:prstClr>
                </a:solidFill>
              </a:rPr>
              <a:pPr/>
              <a:t>8/8/2011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0FD402-7C9A-4A31-88F1-9CC648B097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7738106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0D2FAE-1C40-4223-B259-E3097B014291}" type="datetimeFigureOut">
              <a:rPr lang="en-US" smtClean="0">
                <a:solidFill>
                  <a:prstClr val="black">
                    <a:tint val="75000"/>
                  </a:prstClr>
                </a:solidFill>
              </a:rPr>
              <a:pPr/>
              <a:t>8/8/2011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0FD402-7C9A-4A31-88F1-9CC648B097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2984213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0D2FAE-1C40-4223-B259-E3097B014291}" type="datetimeFigureOut">
              <a:rPr lang="en-US" smtClean="0">
                <a:solidFill>
                  <a:prstClr val="black">
                    <a:tint val="75000"/>
                  </a:prstClr>
                </a:solidFill>
              </a:rPr>
              <a:pPr/>
              <a:t>8/8/2011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0FD402-7C9A-4A31-88F1-9CC648B097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2984213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0D2FAE-1C40-4223-B259-E3097B014291}" type="datetimeFigureOut">
              <a:rPr lang="en-US" smtClean="0">
                <a:solidFill>
                  <a:prstClr val="black">
                    <a:tint val="75000"/>
                  </a:prstClr>
                </a:solidFill>
              </a:rPr>
              <a:pPr/>
              <a:t>8/8/2011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0FD402-7C9A-4A31-88F1-9CC648B097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2984213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0D2FAE-1C40-4223-B259-E3097B014291}" type="datetimeFigureOut">
              <a:rPr lang="en-US" smtClean="0">
                <a:solidFill>
                  <a:prstClr val="black">
                    <a:tint val="75000"/>
                  </a:prstClr>
                </a:solidFill>
              </a:rPr>
              <a:pPr/>
              <a:t>8/8/2011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0FD402-7C9A-4A31-88F1-9CC648B097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2984213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0D2FAE-1C40-4223-B259-E3097B014291}" type="datetimeFigureOut">
              <a:rPr lang="en-US" smtClean="0">
                <a:solidFill>
                  <a:prstClr val="black">
                    <a:tint val="75000"/>
                  </a:prstClr>
                </a:solidFill>
              </a:rPr>
              <a:pPr/>
              <a:t>8/8/2011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0FD402-7C9A-4A31-88F1-9CC648B097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2984213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0D2FAE-1C40-4223-B259-E3097B014291}" type="datetimeFigureOut">
              <a:rPr lang="en-US" smtClean="0">
                <a:solidFill>
                  <a:prstClr val="black">
                    <a:tint val="75000"/>
                  </a:prstClr>
                </a:solidFill>
              </a:rPr>
              <a:pPr/>
              <a:t>8/8/2011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0FD402-7C9A-4A31-88F1-9CC648B097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2984213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0D2FAE-1C40-4223-B259-E3097B014291}" type="datetimeFigureOut">
              <a:rPr lang="en-US" smtClean="0">
                <a:solidFill>
                  <a:prstClr val="black">
                    <a:tint val="75000"/>
                  </a:prstClr>
                </a:solidFill>
              </a:rPr>
              <a:pPr/>
              <a:t>8/8/2011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0FD402-7C9A-4A31-88F1-9CC648B097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2984213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0D2FAE-1C40-4223-B259-E3097B014291}" type="datetimeFigureOut">
              <a:rPr lang="en-US" smtClean="0">
                <a:solidFill>
                  <a:prstClr val="black">
                    <a:tint val="75000"/>
                  </a:prstClr>
                </a:solidFill>
              </a:rPr>
              <a:pPr/>
              <a:t>8/8/2011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0FD402-7C9A-4A31-88F1-9CC648B097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29842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2" name="Rectangle 21"/>
          <p:cNvSpPr/>
          <p:nvPr userDrawn="1"/>
        </p:nvSpPr>
        <p:spPr>
          <a:xfrm>
            <a:off x="228600" y="1447800"/>
            <a:ext cx="228600" cy="4724400"/>
          </a:xfrm>
          <a:prstGeom prst="rect">
            <a:avLst/>
          </a:prstGeom>
          <a:gradFill>
            <a:gsLst>
              <a:gs pos="0">
                <a:srgbClr val="FFFF00"/>
              </a:gs>
              <a:gs pos="0">
                <a:srgbClr val="FFFF00"/>
              </a:gs>
              <a:gs pos="0">
                <a:schemeClr val="tx1"/>
              </a:gs>
              <a:gs pos="0">
                <a:schemeClr val="tx1">
                  <a:alpha val="59000"/>
                </a:schemeClr>
              </a:gs>
              <a:gs pos="50000">
                <a:srgbClr val="FFFF00">
                  <a:alpha val="55000"/>
                </a:srgbClr>
              </a:gs>
              <a:gs pos="100000">
                <a:schemeClr val="bg1"/>
              </a:gs>
              <a:gs pos="100000">
                <a:schemeClr val="bg1"/>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6" name="Rectangle 15"/>
          <p:cNvSpPr/>
          <p:nvPr userDrawn="1"/>
        </p:nvSpPr>
        <p:spPr>
          <a:xfrm>
            <a:off x="0" y="0"/>
            <a:ext cx="9144000" cy="1447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3" name="Content Placeholder 2"/>
          <p:cNvSpPr>
            <a:spLocks noGrp="1"/>
          </p:cNvSpPr>
          <p:nvPr>
            <p:ph idx="1"/>
          </p:nvPr>
        </p:nvSpPr>
        <p:spPr/>
        <p:txBody>
          <a:bodyPr/>
          <a:lstStyle>
            <a:lvl1pPr>
              <a:buFontTx/>
              <a:buNone/>
              <a:defRPr>
                <a:latin typeface="Century Gothic" pitchFamily="34" charset="0"/>
              </a:defRPr>
            </a:lvl1pPr>
            <a:lvl2pPr>
              <a:buFontTx/>
              <a:buNone/>
              <a:defRPr>
                <a:latin typeface="Century Gothic" pitchFamily="34" charset="0"/>
              </a:defRPr>
            </a:lvl2pPr>
            <a:lvl3pPr>
              <a:buFontTx/>
              <a:buNone/>
              <a:defRPr/>
            </a:lvl3pPr>
            <a:lvl4pPr>
              <a:buFontTx/>
              <a:buNone/>
              <a:defRPr>
                <a:latin typeface="Century Gothic" pitchFamily="34" charset="0"/>
              </a:defRPr>
            </a:lvl4pPr>
            <a:lvl5pPr>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6172200"/>
            <a:ext cx="9144000"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2" name="TextBox 11"/>
          <p:cNvSpPr txBox="1"/>
          <p:nvPr userDrawn="1"/>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200" b="1" dirty="0" smtClean="0">
                <a:solidFill>
                  <a:srgbClr val="FFFFFF"/>
                </a:solidFill>
                <a:latin typeface="Century Gothic" charset="0"/>
                <a:cs typeface="Century Gothic" charset="0"/>
              </a:rPr>
              <a:t>CNH</a:t>
            </a:r>
          </a:p>
        </p:txBody>
      </p:sp>
      <p:sp>
        <p:nvSpPr>
          <p:cNvPr id="13" name="TextBox 12"/>
          <p:cNvSpPr txBox="1"/>
          <p:nvPr userDrawn="1"/>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000" dirty="0" smtClean="0">
                <a:solidFill>
                  <a:srgbClr val="FFFFFF"/>
                </a:solidFill>
              </a:rPr>
              <a:t>|</a:t>
            </a:r>
          </a:p>
        </p:txBody>
      </p:sp>
      <p:sp>
        <p:nvSpPr>
          <p:cNvPr id="14" name="TextBox 13"/>
          <p:cNvSpPr txBox="1"/>
          <p:nvPr userDrawn="1"/>
        </p:nvSpPr>
        <p:spPr>
          <a:xfrm>
            <a:off x="2209800" y="6172200"/>
            <a:ext cx="3352800" cy="692150"/>
          </a:xfrm>
          <a:prstGeom prst="rect">
            <a:avLst/>
          </a:prstGeom>
          <a:noFill/>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1300" dirty="0" smtClean="0">
                <a:solidFill>
                  <a:srgbClr val="FFFFFF"/>
                </a:solidFill>
                <a:latin typeface="Goudy Old Style" charset="0"/>
                <a:cs typeface="Goudy Old Style" charset="0"/>
              </a:rPr>
              <a:t>Executive Committee</a:t>
            </a:r>
          </a:p>
          <a:p>
            <a:pPr defTabSz="914400">
              <a:defRPr/>
            </a:pPr>
            <a:r>
              <a:rPr lang="en-US" sz="1300" dirty="0" smtClean="0">
                <a:solidFill>
                  <a:srgbClr val="FFFFFF"/>
                </a:solidFill>
                <a:latin typeface="Goudy Old Style" charset="0"/>
                <a:cs typeface="Goudy Old Style" charset="0"/>
              </a:rPr>
              <a:t>California-Nevada-Hawaii District</a:t>
            </a:r>
          </a:p>
          <a:p>
            <a:pPr defTabSz="914400">
              <a:defRPr/>
            </a:pPr>
            <a:r>
              <a:rPr lang="en-US" sz="1300" dirty="0" smtClean="0">
                <a:solidFill>
                  <a:srgbClr val="FFFFFF"/>
                </a:solidFill>
                <a:latin typeface="Goudy Old Style" charset="0"/>
                <a:cs typeface="Goudy Old Style" charset="0"/>
              </a:rPr>
              <a:t>Key Club International</a:t>
            </a:r>
          </a:p>
        </p:txBody>
      </p:sp>
      <p:grpSp>
        <p:nvGrpSpPr>
          <p:cNvPr id="4" name="Group 20"/>
          <p:cNvGrpSpPr/>
          <p:nvPr userDrawn="1"/>
        </p:nvGrpSpPr>
        <p:grpSpPr>
          <a:xfrm>
            <a:off x="0" y="990600"/>
            <a:ext cx="9144000" cy="457200"/>
            <a:chOff x="0" y="990600"/>
            <a:chExt cx="9144000" cy="457200"/>
          </a:xfrm>
        </p:grpSpPr>
        <p:sp>
          <p:nvSpPr>
            <p:cNvPr id="18" name="Rectangle 17"/>
            <p:cNvSpPr/>
            <p:nvPr userDrawn="1"/>
          </p:nvSpPr>
          <p:spPr>
            <a:xfrm>
              <a:off x="8686800" y="1219200"/>
              <a:ext cx="45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7" name="Pentagon 16"/>
            <p:cNvSpPr/>
            <p:nvPr userDrawn="1"/>
          </p:nvSpPr>
          <p:spPr>
            <a:xfrm>
              <a:off x="0" y="990600"/>
              <a:ext cx="9144000" cy="457200"/>
            </a:xfrm>
            <a:prstGeom prst="homePlate">
              <a:avLst>
                <a:gd name="adj" fmla="val 101163"/>
              </a:avLst>
            </a:prstGeom>
            <a:solidFill>
              <a:srgbClr val="FFFF00"/>
            </a:solidFill>
            <a:ln>
              <a:solidFill>
                <a:srgbClr val="FFFF00"/>
              </a:solid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userDrawn="1">
            <p:ph type="title"/>
          </p:nvPr>
        </p:nvSpPr>
        <p:spPr/>
        <p:txBody>
          <a:bodyPr/>
          <a:lstStyle>
            <a:lvl1pPr>
              <a:defRPr b="1">
                <a:latin typeface="Century Gothic" pitchFamily="34" charset="0"/>
              </a:defRPr>
            </a:lvl1pPr>
          </a:lstStyle>
          <a:p>
            <a:r>
              <a:rPr lang="en-US" dirty="0" smtClean="0"/>
              <a:t>Click to edit Master title style</a:t>
            </a:r>
            <a:endParaRPr lang="en-US" dirty="0"/>
          </a:p>
        </p:txBody>
      </p:sp>
      <p:sp>
        <p:nvSpPr>
          <p:cNvPr id="20" name="Rectangle 19"/>
          <p:cNvSpPr/>
          <p:nvPr userDrawn="1"/>
        </p:nvSpPr>
        <p:spPr>
          <a:xfrm>
            <a:off x="0" y="0"/>
            <a:ext cx="91440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0D2FAE-1C40-4223-B259-E3097B014291}" type="datetimeFigureOut">
              <a:rPr lang="en-US" smtClean="0">
                <a:solidFill>
                  <a:prstClr val="black">
                    <a:tint val="75000"/>
                  </a:prstClr>
                </a:solidFill>
              </a:rPr>
              <a:pPr/>
              <a:t>8/8/2011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0FD402-7C9A-4A31-88F1-9CC648B097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2984213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0D2FAE-1C40-4223-B259-E3097B014291}" type="datetimeFigureOut">
              <a:rPr lang="en-US" smtClean="0">
                <a:solidFill>
                  <a:prstClr val="black">
                    <a:tint val="75000"/>
                  </a:prstClr>
                </a:solidFill>
              </a:rPr>
              <a:pPr/>
              <a:t>8/8/2011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0FD402-7C9A-4A31-88F1-9CC648B097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2984213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0D2FAE-1C40-4223-B259-E3097B014291}" type="datetimeFigureOut">
              <a:rPr lang="en-US" smtClean="0">
                <a:solidFill>
                  <a:prstClr val="black">
                    <a:tint val="75000"/>
                  </a:prstClr>
                </a:solidFill>
              </a:rPr>
              <a:pPr/>
              <a:t>8/8/2011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0FD402-7C9A-4A31-88F1-9CC648B097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2984213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0D2FAE-1C40-4223-B259-E3097B014291}" type="datetimeFigureOut">
              <a:rPr lang="en-US" smtClean="0">
                <a:solidFill>
                  <a:prstClr val="black">
                    <a:tint val="75000"/>
                  </a:prstClr>
                </a:solidFill>
              </a:rPr>
              <a:pPr/>
              <a:t>8/8/2011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0FD402-7C9A-4A31-88F1-9CC648B097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29842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2" name="Rectangle 21"/>
          <p:cNvSpPr/>
          <p:nvPr userDrawn="1"/>
        </p:nvSpPr>
        <p:spPr>
          <a:xfrm>
            <a:off x="228600" y="1447800"/>
            <a:ext cx="228600" cy="4724400"/>
          </a:xfrm>
          <a:prstGeom prst="rect">
            <a:avLst/>
          </a:prstGeom>
          <a:gradFill>
            <a:gsLst>
              <a:gs pos="0">
                <a:srgbClr val="FFFF00"/>
              </a:gs>
              <a:gs pos="0">
                <a:srgbClr val="FFFF00"/>
              </a:gs>
              <a:gs pos="0">
                <a:schemeClr val="tx1"/>
              </a:gs>
              <a:gs pos="0">
                <a:schemeClr val="tx1">
                  <a:alpha val="59000"/>
                </a:schemeClr>
              </a:gs>
              <a:gs pos="50000">
                <a:srgbClr val="FFFF00">
                  <a:alpha val="55000"/>
                </a:srgbClr>
              </a:gs>
              <a:gs pos="100000">
                <a:schemeClr val="bg1"/>
              </a:gs>
              <a:gs pos="100000">
                <a:schemeClr val="bg1"/>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6" name="Rectangle 15"/>
          <p:cNvSpPr/>
          <p:nvPr userDrawn="1"/>
        </p:nvSpPr>
        <p:spPr>
          <a:xfrm>
            <a:off x="0" y="0"/>
            <a:ext cx="9144000" cy="1447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3" name="Content Placeholder 2"/>
          <p:cNvSpPr>
            <a:spLocks noGrp="1"/>
          </p:cNvSpPr>
          <p:nvPr>
            <p:ph idx="1"/>
          </p:nvPr>
        </p:nvSpPr>
        <p:spPr/>
        <p:txBody>
          <a:bodyPr/>
          <a:lstStyle>
            <a:lvl1pPr>
              <a:buFontTx/>
              <a:buNone/>
              <a:defRPr>
                <a:latin typeface="Century Gothic" pitchFamily="34" charset="0"/>
              </a:defRPr>
            </a:lvl1pPr>
            <a:lvl2pPr>
              <a:buFontTx/>
              <a:buNone/>
              <a:defRPr>
                <a:latin typeface="Century Gothic" pitchFamily="34" charset="0"/>
              </a:defRPr>
            </a:lvl2pPr>
            <a:lvl3pPr>
              <a:buFontTx/>
              <a:buNone/>
              <a:defRPr/>
            </a:lvl3pPr>
            <a:lvl4pPr>
              <a:buFontTx/>
              <a:buNone/>
              <a:defRPr>
                <a:latin typeface="Century Gothic" pitchFamily="34" charset="0"/>
              </a:defRPr>
            </a:lvl4pPr>
            <a:lvl5pPr>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6172200"/>
            <a:ext cx="9144000"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2" name="TextBox 11"/>
          <p:cNvSpPr txBox="1"/>
          <p:nvPr userDrawn="1"/>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200" b="1" dirty="0" smtClean="0">
                <a:solidFill>
                  <a:srgbClr val="FFFFFF"/>
                </a:solidFill>
                <a:latin typeface="Century Gothic" charset="0"/>
                <a:cs typeface="Century Gothic" charset="0"/>
              </a:rPr>
              <a:t>CNH</a:t>
            </a:r>
          </a:p>
        </p:txBody>
      </p:sp>
      <p:sp>
        <p:nvSpPr>
          <p:cNvPr id="13" name="TextBox 12"/>
          <p:cNvSpPr txBox="1"/>
          <p:nvPr userDrawn="1"/>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000" dirty="0" smtClean="0">
                <a:solidFill>
                  <a:srgbClr val="FFFFFF"/>
                </a:solidFill>
              </a:rPr>
              <a:t>|</a:t>
            </a:r>
          </a:p>
        </p:txBody>
      </p:sp>
      <p:sp>
        <p:nvSpPr>
          <p:cNvPr id="14" name="TextBox 13"/>
          <p:cNvSpPr txBox="1"/>
          <p:nvPr userDrawn="1"/>
        </p:nvSpPr>
        <p:spPr>
          <a:xfrm>
            <a:off x="2209800" y="6172200"/>
            <a:ext cx="3352800" cy="692150"/>
          </a:xfrm>
          <a:prstGeom prst="rect">
            <a:avLst/>
          </a:prstGeom>
          <a:noFill/>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1300" dirty="0" smtClean="0">
                <a:solidFill>
                  <a:srgbClr val="FFFFFF"/>
                </a:solidFill>
                <a:latin typeface="Goudy Old Style" charset="0"/>
                <a:cs typeface="Goudy Old Style" charset="0"/>
              </a:rPr>
              <a:t>Executive Committee</a:t>
            </a:r>
          </a:p>
          <a:p>
            <a:pPr defTabSz="914400">
              <a:defRPr/>
            </a:pPr>
            <a:r>
              <a:rPr lang="en-US" sz="1300" dirty="0" smtClean="0">
                <a:solidFill>
                  <a:srgbClr val="FFFFFF"/>
                </a:solidFill>
                <a:latin typeface="Goudy Old Style" charset="0"/>
                <a:cs typeface="Goudy Old Style" charset="0"/>
              </a:rPr>
              <a:t>California-Nevada-Hawaii District</a:t>
            </a:r>
          </a:p>
          <a:p>
            <a:pPr defTabSz="914400">
              <a:defRPr/>
            </a:pPr>
            <a:r>
              <a:rPr lang="en-US" sz="1300" dirty="0" smtClean="0">
                <a:solidFill>
                  <a:srgbClr val="FFFFFF"/>
                </a:solidFill>
                <a:latin typeface="Goudy Old Style" charset="0"/>
                <a:cs typeface="Goudy Old Style" charset="0"/>
              </a:rPr>
              <a:t>Key Club International</a:t>
            </a:r>
          </a:p>
        </p:txBody>
      </p:sp>
      <p:grpSp>
        <p:nvGrpSpPr>
          <p:cNvPr id="4" name="Group 20"/>
          <p:cNvGrpSpPr/>
          <p:nvPr userDrawn="1"/>
        </p:nvGrpSpPr>
        <p:grpSpPr>
          <a:xfrm>
            <a:off x="0" y="990600"/>
            <a:ext cx="9144000" cy="457200"/>
            <a:chOff x="0" y="990600"/>
            <a:chExt cx="9144000" cy="457200"/>
          </a:xfrm>
        </p:grpSpPr>
        <p:sp>
          <p:nvSpPr>
            <p:cNvPr id="18" name="Rectangle 17"/>
            <p:cNvSpPr/>
            <p:nvPr userDrawn="1"/>
          </p:nvSpPr>
          <p:spPr>
            <a:xfrm>
              <a:off x="8686800" y="1219200"/>
              <a:ext cx="45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7" name="Pentagon 16"/>
            <p:cNvSpPr/>
            <p:nvPr userDrawn="1"/>
          </p:nvSpPr>
          <p:spPr>
            <a:xfrm>
              <a:off x="0" y="990600"/>
              <a:ext cx="9144000" cy="457200"/>
            </a:xfrm>
            <a:prstGeom prst="homePlate">
              <a:avLst>
                <a:gd name="adj" fmla="val 101163"/>
              </a:avLst>
            </a:prstGeom>
            <a:solidFill>
              <a:srgbClr val="FFFF00"/>
            </a:solidFill>
            <a:ln>
              <a:solidFill>
                <a:srgbClr val="FFFF00"/>
              </a:solid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userDrawn="1">
            <p:ph type="title"/>
          </p:nvPr>
        </p:nvSpPr>
        <p:spPr/>
        <p:txBody>
          <a:bodyPr/>
          <a:lstStyle>
            <a:lvl1pPr>
              <a:defRPr b="1">
                <a:latin typeface="Century Gothic" pitchFamily="34" charset="0"/>
              </a:defRPr>
            </a:lvl1pPr>
          </a:lstStyle>
          <a:p>
            <a:r>
              <a:rPr lang="en-US" dirty="0" smtClean="0"/>
              <a:t>Click to edit Master title style</a:t>
            </a:r>
            <a:endParaRPr lang="en-US" dirty="0"/>
          </a:p>
        </p:txBody>
      </p:sp>
      <p:sp>
        <p:nvSpPr>
          <p:cNvPr id="20" name="Rectangle 19"/>
          <p:cNvSpPr/>
          <p:nvPr userDrawn="1"/>
        </p:nvSpPr>
        <p:spPr>
          <a:xfrm>
            <a:off x="0" y="0"/>
            <a:ext cx="91440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2" name="Rectangle 21"/>
          <p:cNvSpPr/>
          <p:nvPr userDrawn="1"/>
        </p:nvSpPr>
        <p:spPr>
          <a:xfrm>
            <a:off x="228600" y="1447800"/>
            <a:ext cx="228600" cy="4724400"/>
          </a:xfrm>
          <a:prstGeom prst="rect">
            <a:avLst/>
          </a:prstGeom>
          <a:gradFill>
            <a:gsLst>
              <a:gs pos="0">
                <a:srgbClr val="FFFF00"/>
              </a:gs>
              <a:gs pos="0">
                <a:srgbClr val="FFFF00"/>
              </a:gs>
              <a:gs pos="0">
                <a:schemeClr val="tx1"/>
              </a:gs>
              <a:gs pos="0">
                <a:schemeClr val="tx1">
                  <a:alpha val="59000"/>
                </a:schemeClr>
              </a:gs>
              <a:gs pos="50000">
                <a:srgbClr val="FFFF00">
                  <a:alpha val="55000"/>
                </a:srgbClr>
              </a:gs>
              <a:gs pos="100000">
                <a:schemeClr val="bg1"/>
              </a:gs>
              <a:gs pos="100000">
                <a:schemeClr val="bg1"/>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6" name="Rectangle 15"/>
          <p:cNvSpPr/>
          <p:nvPr userDrawn="1"/>
        </p:nvSpPr>
        <p:spPr>
          <a:xfrm>
            <a:off x="0" y="0"/>
            <a:ext cx="9144000" cy="1447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3" name="Content Placeholder 2"/>
          <p:cNvSpPr>
            <a:spLocks noGrp="1"/>
          </p:cNvSpPr>
          <p:nvPr>
            <p:ph idx="1"/>
          </p:nvPr>
        </p:nvSpPr>
        <p:spPr/>
        <p:txBody>
          <a:bodyPr/>
          <a:lstStyle>
            <a:lvl1pPr>
              <a:buFontTx/>
              <a:buNone/>
              <a:defRPr>
                <a:latin typeface="Century Gothic" pitchFamily="34" charset="0"/>
              </a:defRPr>
            </a:lvl1pPr>
            <a:lvl2pPr>
              <a:buFontTx/>
              <a:buNone/>
              <a:defRPr>
                <a:latin typeface="Century Gothic" pitchFamily="34" charset="0"/>
              </a:defRPr>
            </a:lvl2pPr>
            <a:lvl3pPr>
              <a:buFontTx/>
              <a:buNone/>
              <a:defRPr/>
            </a:lvl3pPr>
            <a:lvl4pPr>
              <a:buFontTx/>
              <a:buNone/>
              <a:defRPr>
                <a:latin typeface="Century Gothic" pitchFamily="34" charset="0"/>
              </a:defRPr>
            </a:lvl4pPr>
            <a:lvl5pPr>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6172200"/>
            <a:ext cx="9144000"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2" name="TextBox 11"/>
          <p:cNvSpPr txBox="1"/>
          <p:nvPr userDrawn="1"/>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200" b="1" dirty="0" smtClean="0">
                <a:solidFill>
                  <a:srgbClr val="FFFFFF"/>
                </a:solidFill>
                <a:latin typeface="Century Gothic" charset="0"/>
                <a:cs typeface="Century Gothic" charset="0"/>
              </a:rPr>
              <a:t>CNH</a:t>
            </a:r>
          </a:p>
        </p:txBody>
      </p:sp>
      <p:sp>
        <p:nvSpPr>
          <p:cNvPr id="13" name="TextBox 12"/>
          <p:cNvSpPr txBox="1"/>
          <p:nvPr userDrawn="1"/>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000" dirty="0" smtClean="0">
                <a:solidFill>
                  <a:srgbClr val="FFFFFF"/>
                </a:solidFill>
              </a:rPr>
              <a:t>|</a:t>
            </a:r>
          </a:p>
        </p:txBody>
      </p:sp>
      <p:sp>
        <p:nvSpPr>
          <p:cNvPr id="14" name="TextBox 13"/>
          <p:cNvSpPr txBox="1"/>
          <p:nvPr userDrawn="1"/>
        </p:nvSpPr>
        <p:spPr>
          <a:xfrm>
            <a:off x="2209800" y="6172200"/>
            <a:ext cx="3352800" cy="692150"/>
          </a:xfrm>
          <a:prstGeom prst="rect">
            <a:avLst/>
          </a:prstGeom>
          <a:noFill/>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1300" dirty="0" smtClean="0">
                <a:solidFill>
                  <a:srgbClr val="FFFFFF"/>
                </a:solidFill>
                <a:latin typeface="Goudy Old Style" charset="0"/>
                <a:cs typeface="Goudy Old Style" charset="0"/>
              </a:rPr>
              <a:t>Executive Committee</a:t>
            </a:r>
          </a:p>
          <a:p>
            <a:pPr defTabSz="914400">
              <a:defRPr/>
            </a:pPr>
            <a:r>
              <a:rPr lang="en-US" sz="1300" dirty="0" smtClean="0">
                <a:solidFill>
                  <a:srgbClr val="FFFFFF"/>
                </a:solidFill>
                <a:latin typeface="Goudy Old Style" charset="0"/>
                <a:cs typeface="Goudy Old Style" charset="0"/>
              </a:rPr>
              <a:t>California-Nevada-Hawaii District</a:t>
            </a:r>
          </a:p>
          <a:p>
            <a:pPr defTabSz="914400">
              <a:defRPr/>
            </a:pPr>
            <a:r>
              <a:rPr lang="en-US" sz="1300" dirty="0" smtClean="0">
                <a:solidFill>
                  <a:srgbClr val="FFFFFF"/>
                </a:solidFill>
                <a:latin typeface="Goudy Old Style" charset="0"/>
                <a:cs typeface="Goudy Old Style" charset="0"/>
              </a:rPr>
              <a:t>Key Club International</a:t>
            </a:r>
          </a:p>
        </p:txBody>
      </p:sp>
      <p:grpSp>
        <p:nvGrpSpPr>
          <p:cNvPr id="4" name="Group 20"/>
          <p:cNvGrpSpPr/>
          <p:nvPr userDrawn="1"/>
        </p:nvGrpSpPr>
        <p:grpSpPr>
          <a:xfrm>
            <a:off x="0" y="990600"/>
            <a:ext cx="9144000" cy="457200"/>
            <a:chOff x="0" y="990600"/>
            <a:chExt cx="9144000" cy="457200"/>
          </a:xfrm>
        </p:grpSpPr>
        <p:sp>
          <p:nvSpPr>
            <p:cNvPr id="18" name="Rectangle 17"/>
            <p:cNvSpPr/>
            <p:nvPr userDrawn="1"/>
          </p:nvSpPr>
          <p:spPr>
            <a:xfrm>
              <a:off x="8686800" y="1219200"/>
              <a:ext cx="45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7" name="Pentagon 16"/>
            <p:cNvSpPr/>
            <p:nvPr userDrawn="1"/>
          </p:nvSpPr>
          <p:spPr>
            <a:xfrm>
              <a:off x="0" y="990600"/>
              <a:ext cx="9144000" cy="457200"/>
            </a:xfrm>
            <a:prstGeom prst="homePlate">
              <a:avLst>
                <a:gd name="adj" fmla="val 101163"/>
              </a:avLst>
            </a:prstGeom>
            <a:solidFill>
              <a:srgbClr val="FFFF00"/>
            </a:solidFill>
            <a:ln>
              <a:solidFill>
                <a:srgbClr val="FFFF00"/>
              </a:solid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userDrawn="1">
            <p:ph type="title"/>
          </p:nvPr>
        </p:nvSpPr>
        <p:spPr/>
        <p:txBody>
          <a:bodyPr/>
          <a:lstStyle>
            <a:lvl1pPr>
              <a:defRPr b="1">
                <a:latin typeface="Century Gothic" pitchFamily="34" charset="0"/>
              </a:defRPr>
            </a:lvl1pPr>
          </a:lstStyle>
          <a:p>
            <a:r>
              <a:rPr lang="en-US" dirty="0" smtClean="0"/>
              <a:t>Click to edit Master title style</a:t>
            </a:r>
            <a:endParaRPr lang="en-US" dirty="0"/>
          </a:p>
        </p:txBody>
      </p:sp>
      <p:sp>
        <p:nvSpPr>
          <p:cNvPr id="20" name="Rectangle 19"/>
          <p:cNvSpPr/>
          <p:nvPr userDrawn="1"/>
        </p:nvSpPr>
        <p:spPr>
          <a:xfrm>
            <a:off x="0" y="0"/>
            <a:ext cx="91440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2" name="Rectangle 21"/>
          <p:cNvSpPr/>
          <p:nvPr userDrawn="1"/>
        </p:nvSpPr>
        <p:spPr>
          <a:xfrm>
            <a:off x="228600" y="1447800"/>
            <a:ext cx="228600" cy="4724400"/>
          </a:xfrm>
          <a:prstGeom prst="rect">
            <a:avLst/>
          </a:prstGeom>
          <a:gradFill>
            <a:gsLst>
              <a:gs pos="0">
                <a:srgbClr val="FFFF00"/>
              </a:gs>
              <a:gs pos="0">
                <a:srgbClr val="FFFF00"/>
              </a:gs>
              <a:gs pos="0">
                <a:schemeClr val="tx1"/>
              </a:gs>
              <a:gs pos="0">
                <a:schemeClr val="tx1">
                  <a:alpha val="59000"/>
                </a:schemeClr>
              </a:gs>
              <a:gs pos="50000">
                <a:srgbClr val="FFFF00">
                  <a:alpha val="55000"/>
                </a:srgbClr>
              </a:gs>
              <a:gs pos="100000">
                <a:schemeClr val="bg1"/>
              </a:gs>
              <a:gs pos="100000">
                <a:schemeClr val="bg1"/>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6" name="Rectangle 15"/>
          <p:cNvSpPr/>
          <p:nvPr userDrawn="1"/>
        </p:nvSpPr>
        <p:spPr>
          <a:xfrm>
            <a:off x="0" y="0"/>
            <a:ext cx="9144000" cy="1447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3" name="Content Placeholder 2"/>
          <p:cNvSpPr>
            <a:spLocks noGrp="1"/>
          </p:cNvSpPr>
          <p:nvPr>
            <p:ph idx="1"/>
          </p:nvPr>
        </p:nvSpPr>
        <p:spPr/>
        <p:txBody>
          <a:bodyPr/>
          <a:lstStyle>
            <a:lvl1pPr>
              <a:buFontTx/>
              <a:buNone/>
              <a:defRPr>
                <a:latin typeface="Century Gothic" pitchFamily="34" charset="0"/>
              </a:defRPr>
            </a:lvl1pPr>
            <a:lvl2pPr>
              <a:buFontTx/>
              <a:buNone/>
              <a:defRPr>
                <a:latin typeface="Century Gothic" pitchFamily="34" charset="0"/>
              </a:defRPr>
            </a:lvl2pPr>
            <a:lvl3pPr>
              <a:buFontTx/>
              <a:buNone/>
              <a:defRPr/>
            </a:lvl3pPr>
            <a:lvl4pPr>
              <a:buFontTx/>
              <a:buNone/>
              <a:defRPr>
                <a:latin typeface="Century Gothic" pitchFamily="34" charset="0"/>
              </a:defRPr>
            </a:lvl4pPr>
            <a:lvl5pPr>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6172200"/>
            <a:ext cx="9144000"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2" name="TextBox 11"/>
          <p:cNvSpPr txBox="1"/>
          <p:nvPr userDrawn="1"/>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200" b="1" dirty="0" smtClean="0">
                <a:solidFill>
                  <a:srgbClr val="FFFFFF"/>
                </a:solidFill>
                <a:latin typeface="Century Gothic" charset="0"/>
                <a:cs typeface="Century Gothic" charset="0"/>
              </a:rPr>
              <a:t>CNH</a:t>
            </a:r>
          </a:p>
        </p:txBody>
      </p:sp>
      <p:sp>
        <p:nvSpPr>
          <p:cNvPr id="13" name="TextBox 12"/>
          <p:cNvSpPr txBox="1"/>
          <p:nvPr userDrawn="1"/>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000" dirty="0" smtClean="0">
                <a:solidFill>
                  <a:srgbClr val="FFFFFF"/>
                </a:solidFill>
              </a:rPr>
              <a:t>|</a:t>
            </a:r>
          </a:p>
        </p:txBody>
      </p:sp>
      <p:sp>
        <p:nvSpPr>
          <p:cNvPr id="14" name="TextBox 13"/>
          <p:cNvSpPr txBox="1"/>
          <p:nvPr userDrawn="1"/>
        </p:nvSpPr>
        <p:spPr>
          <a:xfrm>
            <a:off x="2209800" y="6172200"/>
            <a:ext cx="3352800" cy="692150"/>
          </a:xfrm>
          <a:prstGeom prst="rect">
            <a:avLst/>
          </a:prstGeom>
          <a:noFill/>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1300" dirty="0" smtClean="0">
                <a:solidFill>
                  <a:srgbClr val="FFFFFF"/>
                </a:solidFill>
                <a:latin typeface="Goudy Old Style" charset="0"/>
                <a:cs typeface="Goudy Old Style" charset="0"/>
              </a:rPr>
              <a:t>Executive Committee</a:t>
            </a:r>
          </a:p>
          <a:p>
            <a:pPr defTabSz="914400">
              <a:defRPr/>
            </a:pPr>
            <a:r>
              <a:rPr lang="en-US" sz="1300" dirty="0" smtClean="0">
                <a:solidFill>
                  <a:srgbClr val="FFFFFF"/>
                </a:solidFill>
                <a:latin typeface="Goudy Old Style" charset="0"/>
                <a:cs typeface="Goudy Old Style" charset="0"/>
              </a:rPr>
              <a:t>California-Nevada-Hawaii District</a:t>
            </a:r>
          </a:p>
          <a:p>
            <a:pPr defTabSz="914400">
              <a:defRPr/>
            </a:pPr>
            <a:r>
              <a:rPr lang="en-US" sz="1300" dirty="0" smtClean="0">
                <a:solidFill>
                  <a:srgbClr val="FFFFFF"/>
                </a:solidFill>
                <a:latin typeface="Goudy Old Style" charset="0"/>
                <a:cs typeface="Goudy Old Style" charset="0"/>
              </a:rPr>
              <a:t>Key Club International</a:t>
            </a:r>
          </a:p>
        </p:txBody>
      </p:sp>
      <p:grpSp>
        <p:nvGrpSpPr>
          <p:cNvPr id="4" name="Group 20"/>
          <p:cNvGrpSpPr/>
          <p:nvPr userDrawn="1"/>
        </p:nvGrpSpPr>
        <p:grpSpPr>
          <a:xfrm>
            <a:off x="0" y="990600"/>
            <a:ext cx="9144000" cy="457200"/>
            <a:chOff x="0" y="990600"/>
            <a:chExt cx="9144000" cy="457200"/>
          </a:xfrm>
        </p:grpSpPr>
        <p:sp>
          <p:nvSpPr>
            <p:cNvPr id="18" name="Rectangle 17"/>
            <p:cNvSpPr/>
            <p:nvPr userDrawn="1"/>
          </p:nvSpPr>
          <p:spPr>
            <a:xfrm>
              <a:off x="8686800" y="1219200"/>
              <a:ext cx="45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7" name="Pentagon 16"/>
            <p:cNvSpPr/>
            <p:nvPr userDrawn="1"/>
          </p:nvSpPr>
          <p:spPr>
            <a:xfrm>
              <a:off x="0" y="990600"/>
              <a:ext cx="9144000" cy="457200"/>
            </a:xfrm>
            <a:prstGeom prst="homePlate">
              <a:avLst>
                <a:gd name="adj" fmla="val 101163"/>
              </a:avLst>
            </a:prstGeom>
            <a:solidFill>
              <a:srgbClr val="FFFF00"/>
            </a:solidFill>
            <a:ln>
              <a:solidFill>
                <a:srgbClr val="FFFF00"/>
              </a:solid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userDrawn="1">
            <p:ph type="title"/>
          </p:nvPr>
        </p:nvSpPr>
        <p:spPr/>
        <p:txBody>
          <a:bodyPr/>
          <a:lstStyle>
            <a:lvl1pPr>
              <a:defRPr b="1">
                <a:latin typeface="Century Gothic" pitchFamily="34" charset="0"/>
              </a:defRPr>
            </a:lvl1pPr>
          </a:lstStyle>
          <a:p>
            <a:r>
              <a:rPr lang="en-US" dirty="0" smtClean="0"/>
              <a:t>Click to edit Master title style</a:t>
            </a:r>
            <a:endParaRPr lang="en-US" dirty="0"/>
          </a:p>
        </p:txBody>
      </p:sp>
      <p:sp>
        <p:nvSpPr>
          <p:cNvPr id="20" name="Rectangle 19"/>
          <p:cNvSpPr/>
          <p:nvPr userDrawn="1"/>
        </p:nvSpPr>
        <p:spPr>
          <a:xfrm>
            <a:off x="0" y="0"/>
            <a:ext cx="91440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2" name="Rectangle 21"/>
          <p:cNvSpPr/>
          <p:nvPr userDrawn="1"/>
        </p:nvSpPr>
        <p:spPr>
          <a:xfrm>
            <a:off x="228600" y="1447800"/>
            <a:ext cx="228600" cy="4724400"/>
          </a:xfrm>
          <a:prstGeom prst="rect">
            <a:avLst/>
          </a:prstGeom>
          <a:gradFill>
            <a:gsLst>
              <a:gs pos="0">
                <a:srgbClr val="FFFF00"/>
              </a:gs>
              <a:gs pos="0">
                <a:srgbClr val="FFFF00"/>
              </a:gs>
              <a:gs pos="0">
                <a:schemeClr val="tx1"/>
              </a:gs>
              <a:gs pos="0">
                <a:schemeClr val="tx1">
                  <a:alpha val="59000"/>
                </a:schemeClr>
              </a:gs>
              <a:gs pos="50000">
                <a:srgbClr val="FFFF00">
                  <a:alpha val="55000"/>
                </a:srgbClr>
              </a:gs>
              <a:gs pos="100000">
                <a:schemeClr val="bg1"/>
              </a:gs>
              <a:gs pos="100000">
                <a:schemeClr val="bg1"/>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6" name="Rectangle 15"/>
          <p:cNvSpPr/>
          <p:nvPr userDrawn="1"/>
        </p:nvSpPr>
        <p:spPr>
          <a:xfrm>
            <a:off x="0" y="0"/>
            <a:ext cx="9144000" cy="1447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3" name="Content Placeholder 2"/>
          <p:cNvSpPr>
            <a:spLocks noGrp="1"/>
          </p:cNvSpPr>
          <p:nvPr>
            <p:ph idx="1"/>
          </p:nvPr>
        </p:nvSpPr>
        <p:spPr/>
        <p:txBody>
          <a:bodyPr/>
          <a:lstStyle>
            <a:lvl1pPr>
              <a:buFontTx/>
              <a:buNone/>
              <a:defRPr>
                <a:latin typeface="Century Gothic" pitchFamily="34" charset="0"/>
              </a:defRPr>
            </a:lvl1pPr>
            <a:lvl2pPr>
              <a:buFontTx/>
              <a:buNone/>
              <a:defRPr>
                <a:latin typeface="Century Gothic" pitchFamily="34" charset="0"/>
              </a:defRPr>
            </a:lvl2pPr>
            <a:lvl3pPr>
              <a:buFontTx/>
              <a:buNone/>
              <a:defRPr/>
            </a:lvl3pPr>
            <a:lvl4pPr>
              <a:buFontTx/>
              <a:buNone/>
              <a:defRPr>
                <a:latin typeface="Century Gothic" pitchFamily="34" charset="0"/>
              </a:defRPr>
            </a:lvl4pPr>
            <a:lvl5pPr>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6172200"/>
            <a:ext cx="9144000"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2" name="TextBox 11"/>
          <p:cNvSpPr txBox="1"/>
          <p:nvPr userDrawn="1"/>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200" b="1" dirty="0" smtClean="0">
                <a:solidFill>
                  <a:srgbClr val="FFFFFF"/>
                </a:solidFill>
                <a:latin typeface="Century Gothic" charset="0"/>
                <a:cs typeface="Century Gothic" charset="0"/>
              </a:rPr>
              <a:t>CNH</a:t>
            </a:r>
          </a:p>
        </p:txBody>
      </p:sp>
      <p:sp>
        <p:nvSpPr>
          <p:cNvPr id="13" name="TextBox 12"/>
          <p:cNvSpPr txBox="1"/>
          <p:nvPr userDrawn="1"/>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000" dirty="0" smtClean="0">
                <a:solidFill>
                  <a:srgbClr val="FFFFFF"/>
                </a:solidFill>
              </a:rPr>
              <a:t>|</a:t>
            </a:r>
          </a:p>
        </p:txBody>
      </p:sp>
      <p:sp>
        <p:nvSpPr>
          <p:cNvPr id="14" name="TextBox 13"/>
          <p:cNvSpPr txBox="1"/>
          <p:nvPr userDrawn="1"/>
        </p:nvSpPr>
        <p:spPr>
          <a:xfrm>
            <a:off x="2209800" y="6172200"/>
            <a:ext cx="3352800" cy="692150"/>
          </a:xfrm>
          <a:prstGeom prst="rect">
            <a:avLst/>
          </a:prstGeom>
          <a:noFill/>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1300" dirty="0" smtClean="0">
                <a:solidFill>
                  <a:srgbClr val="FFFFFF"/>
                </a:solidFill>
                <a:latin typeface="Goudy Old Style" charset="0"/>
                <a:cs typeface="Goudy Old Style" charset="0"/>
              </a:rPr>
              <a:t>Executive Committee</a:t>
            </a:r>
          </a:p>
          <a:p>
            <a:pPr defTabSz="914400">
              <a:defRPr/>
            </a:pPr>
            <a:r>
              <a:rPr lang="en-US" sz="1300" dirty="0" smtClean="0">
                <a:solidFill>
                  <a:srgbClr val="FFFFFF"/>
                </a:solidFill>
                <a:latin typeface="Goudy Old Style" charset="0"/>
                <a:cs typeface="Goudy Old Style" charset="0"/>
              </a:rPr>
              <a:t>California-Nevada-Hawaii District</a:t>
            </a:r>
          </a:p>
          <a:p>
            <a:pPr defTabSz="914400">
              <a:defRPr/>
            </a:pPr>
            <a:r>
              <a:rPr lang="en-US" sz="1300" dirty="0" smtClean="0">
                <a:solidFill>
                  <a:srgbClr val="FFFFFF"/>
                </a:solidFill>
                <a:latin typeface="Goudy Old Style" charset="0"/>
                <a:cs typeface="Goudy Old Style" charset="0"/>
              </a:rPr>
              <a:t>Key Club International</a:t>
            </a:r>
          </a:p>
        </p:txBody>
      </p:sp>
      <p:grpSp>
        <p:nvGrpSpPr>
          <p:cNvPr id="4" name="Group 20"/>
          <p:cNvGrpSpPr/>
          <p:nvPr userDrawn="1"/>
        </p:nvGrpSpPr>
        <p:grpSpPr>
          <a:xfrm>
            <a:off x="0" y="990600"/>
            <a:ext cx="9144000" cy="457200"/>
            <a:chOff x="0" y="990600"/>
            <a:chExt cx="9144000" cy="457200"/>
          </a:xfrm>
        </p:grpSpPr>
        <p:sp>
          <p:nvSpPr>
            <p:cNvPr id="18" name="Rectangle 17"/>
            <p:cNvSpPr/>
            <p:nvPr userDrawn="1"/>
          </p:nvSpPr>
          <p:spPr>
            <a:xfrm>
              <a:off x="8686800" y="1219200"/>
              <a:ext cx="45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7" name="Pentagon 16"/>
            <p:cNvSpPr/>
            <p:nvPr userDrawn="1"/>
          </p:nvSpPr>
          <p:spPr>
            <a:xfrm>
              <a:off x="0" y="990600"/>
              <a:ext cx="9144000" cy="457200"/>
            </a:xfrm>
            <a:prstGeom prst="homePlate">
              <a:avLst>
                <a:gd name="adj" fmla="val 101163"/>
              </a:avLst>
            </a:prstGeom>
            <a:solidFill>
              <a:srgbClr val="FFFF00"/>
            </a:solidFill>
            <a:ln>
              <a:solidFill>
                <a:srgbClr val="FFFF00"/>
              </a:solid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userDrawn="1">
            <p:ph type="title"/>
          </p:nvPr>
        </p:nvSpPr>
        <p:spPr/>
        <p:txBody>
          <a:bodyPr/>
          <a:lstStyle>
            <a:lvl1pPr>
              <a:defRPr b="1">
                <a:latin typeface="Century Gothic" pitchFamily="34" charset="0"/>
              </a:defRPr>
            </a:lvl1pPr>
          </a:lstStyle>
          <a:p>
            <a:r>
              <a:rPr lang="en-US" dirty="0" smtClean="0"/>
              <a:t>Click to edit Master title style</a:t>
            </a:r>
            <a:endParaRPr lang="en-US" dirty="0"/>
          </a:p>
        </p:txBody>
      </p:sp>
      <p:sp>
        <p:nvSpPr>
          <p:cNvPr id="20" name="Rectangle 19"/>
          <p:cNvSpPr/>
          <p:nvPr userDrawn="1"/>
        </p:nvSpPr>
        <p:spPr>
          <a:xfrm>
            <a:off x="0" y="0"/>
            <a:ext cx="91440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2" name="Rectangle 21"/>
          <p:cNvSpPr/>
          <p:nvPr userDrawn="1"/>
        </p:nvSpPr>
        <p:spPr>
          <a:xfrm>
            <a:off x="228600" y="1447800"/>
            <a:ext cx="228600" cy="4724400"/>
          </a:xfrm>
          <a:prstGeom prst="rect">
            <a:avLst/>
          </a:prstGeom>
          <a:gradFill>
            <a:gsLst>
              <a:gs pos="0">
                <a:srgbClr val="FFFF00"/>
              </a:gs>
              <a:gs pos="0">
                <a:srgbClr val="FFFF00"/>
              </a:gs>
              <a:gs pos="0">
                <a:schemeClr val="tx1"/>
              </a:gs>
              <a:gs pos="0">
                <a:schemeClr val="tx1">
                  <a:alpha val="59000"/>
                </a:schemeClr>
              </a:gs>
              <a:gs pos="50000">
                <a:srgbClr val="FFFF00">
                  <a:alpha val="55000"/>
                </a:srgbClr>
              </a:gs>
              <a:gs pos="100000">
                <a:schemeClr val="bg1"/>
              </a:gs>
              <a:gs pos="100000">
                <a:schemeClr val="bg1"/>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6" name="Rectangle 15"/>
          <p:cNvSpPr/>
          <p:nvPr userDrawn="1"/>
        </p:nvSpPr>
        <p:spPr>
          <a:xfrm>
            <a:off x="0" y="0"/>
            <a:ext cx="9144000" cy="1447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3" name="Content Placeholder 2"/>
          <p:cNvSpPr>
            <a:spLocks noGrp="1"/>
          </p:cNvSpPr>
          <p:nvPr>
            <p:ph idx="1"/>
          </p:nvPr>
        </p:nvSpPr>
        <p:spPr/>
        <p:txBody>
          <a:bodyPr/>
          <a:lstStyle>
            <a:lvl1pPr>
              <a:buFontTx/>
              <a:buNone/>
              <a:defRPr>
                <a:latin typeface="Century Gothic" pitchFamily="34" charset="0"/>
              </a:defRPr>
            </a:lvl1pPr>
            <a:lvl2pPr>
              <a:buFontTx/>
              <a:buNone/>
              <a:defRPr>
                <a:latin typeface="Century Gothic" pitchFamily="34" charset="0"/>
              </a:defRPr>
            </a:lvl2pPr>
            <a:lvl3pPr>
              <a:buFontTx/>
              <a:buNone/>
              <a:defRPr/>
            </a:lvl3pPr>
            <a:lvl4pPr>
              <a:buFontTx/>
              <a:buNone/>
              <a:defRPr>
                <a:latin typeface="Century Gothic" pitchFamily="34" charset="0"/>
              </a:defRPr>
            </a:lvl4pPr>
            <a:lvl5pPr>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6172200"/>
            <a:ext cx="9144000"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2" name="TextBox 11"/>
          <p:cNvSpPr txBox="1"/>
          <p:nvPr userDrawn="1"/>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200" b="1" dirty="0" smtClean="0">
                <a:solidFill>
                  <a:srgbClr val="FFFFFF"/>
                </a:solidFill>
                <a:latin typeface="Century Gothic" charset="0"/>
                <a:cs typeface="Century Gothic" charset="0"/>
              </a:rPr>
              <a:t>CNH</a:t>
            </a:r>
          </a:p>
        </p:txBody>
      </p:sp>
      <p:sp>
        <p:nvSpPr>
          <p:cNvPr id="13" name="TextBox 12"/>
          <p:cNvSpPr txBox="1"/>
          <p:nvPr userDrawn="1"/>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000" dirty="0" smtClean="0">
                <a:solidFill>
                  <a:srgbClr val="FFFFFF"/>
                </a:solidFill>
              </a:rPr>
              <a:t>|</a:t>
            </a:r>
          </a:p>
        </p:txBody>
      </p:sp>
      <p:sp>
        <p:nvSpPr>
          <p:cNvPr id="14" name="TextBox 13"/>
          <p:cNvSpPr txBox="1"/>
          <p:nvPr userDrawn="1"/>
        </p:nvSpPr>
        <p:spPr>
          <a:xfrm>
            <a:off x="2209800" y="6172200"/>
            <a:ext cx="3352800" cy="692150"/>
          </a:xfrm>
          <a:prstGeom prst="rect">
            <a:avLst/>
          </a:prstGeom>
          <a:noFill/>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1300" dirty="0" smtClean="0">
                <a:solidFill>
                  <a:srgbClr val="FFFFFF"/>
                </a:solidFill>
                <a:latin typeface="Goudy Old Style" charset="0"/>
                <a:cs typeface="Goudy Old Style" charset="0"/>
              </a:rPr>
              <a:t>Executive Committee</a:t>
            </a:r>
          </a:p>
          <a:p>
            <a:pPr defTabSz="914400">
              <a:defRPr/>
            </a:pPr>
            <a:r>
              <a:rPr lang="en-US" sz="1300" dirty="0" smtClean="0">
                <a:solidFill>
                  <a:srgbClr val="FFFFFF"/>
                </a:solidFill>
                <a:latin typeface="Goudy Old Style" charset="0"/>
                <a:cs typeface="Goudy Old Style" charset="0"/>
              </a:rPr>
              <a:t>California-Nevada-Hawaii District</a:t>
            </a:r>
          </a:p>
          <a:p>
            <a:pPr defTabSz="914400">
              <a:defRPr/>
            </a:pPr>
            <a:r>
              <a:rPr lang="en-US" sz="1300" dirty="0" smtClean="0">
                <a:solidFill>
                  <a:srgbClr val="FFFFFF"/>
                </a:solidFill>
                <a:latin typeface="Goudy Old Style" charset="0"/>
                <a:cs typeface="Goudy Old Style" charset="0"/>
              </a:rPr>
              <a:t>Key Club International</a:t>
            </a:r>
          </a:p>
        </p:txBody>
      </p:sp>
      <p:grpSp>
        <p:nvGrpSpPr>
          <p:cNvPr id="4" name="Group 20"/>
          <p:cNvGrpSpPr/>
          <p:nvPr userDrawn="1"/>
        </p:nvGrpSpPr>
        <p:grpSpPr>
          <a:xfrm>
            <a:off x="0" y="990600"/>
            <a:ext cx="9144000" cy="457200"/>
            <a:chOff x="0" y="990600"/>
            <a:chExt cx="9144000" cy="457200"/>
          </a:xfrm>
        </p:grpSpPr>
        <p:sp>
          <p:nvSpPr>
            <p:cNvPr id="18" name="Rectangle 17"/>
            <p:cNvSpPr/>
            <p:nvPr userDrawn="1"/>
          </p:nvSpPr>
          <p:spPr>
            <a:xfrm>
              <a:off x="8686800" y="1219200"/>
              <a:ext cx="45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7" name="Pentagon 16"/>
            <p:cNvSpPr/>
            <p:nvPr userDrawn="1"/>
          </p:nvSpPr>
          <p:spPr>
            <a:xfrm>
              <a:off x="0" y="990600"/>
              <a:ext cx="9144000" cy="457200"/>
            </a:xfrm>
            <a:prstGeom prst="homePlate">
              <a:avLst>
                <a:gd name="adj" fmla="val 101163"/>
              </a:avLst>
            </a:prstGeom>
            <a:solidFill>
              <a:srgbClr val="FFFF00"/>
            </a:solidFill>
            <a:ln>
              <a:solidFill>
                <a:srgbClr val="FFFF00"/>
              </a:solid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userDrawn="1">
            <p:ph type="title"/>
          </p:nvPr>
        </p:nvSpPr>
        <p:spPr/>
        <p:txBody>
          <a:bodyPr/>
          <a:lstStyle>
            <a:lvl1pPr>
              <a:defRPr b="1">
                <a:latin typeface="Century Gothic" pitchFamily="34" charset="0"/>
              </a:defRPr>
            </a:lvl1pPr>
          </a:lstStyle>
          <a:p>
            <a:r>
              <a:rPr lang="en-US" dirty="0" smtClean="0"/>
              <a:t>Click to edit Master title style</a:t>
            </a:r>
            <a:endParaRPr lang="en-US" dirty="0"/>
          </a:p>
        </p:txBody>
      </p:sp>
      <p:sp>
        <p:nvSpPr>
          <p:cNvPr id="20" name="Rectangle 19"/>
          <p:cNvSpPr/>
          <p:nvPr userDrawn="1"/>
        </p:nvSpPr>
        <p:spPr>
          <a:xfrm>
            <a:off x="0" y="0"/>
            <a:ext cx="91440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7D16C0-F217-1443-B741-CF0339228AC2}" type="datetimeFigureOut">
              <a:rPr lang="en-US" smtClean="0"/>
              <a:pPr/>
              <a:t>8/8/2011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B848E-5C30-5544-9548-9F4A35DA93C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2" name="Rectangle 21"/>
          <p:cNvSpPr/>
          <p:nvPr userDrawn="1"/>
        </p:nvSpPr>
        <p:spPr>
          <a:xfrm>
            <a:off x="228600" y="1447800"/>
            <a:ext cx="228600" cy="4724400"/>
          </a:xfrm>
          <a:prstGeom prst="rect">
            <a:avLst/>
          </a:prstGeom>
          <a:gradFill>
            <a:gsLst>
              <a:gs pos="0">
                <a:srgbClr val="FFFF00"/>
              </a:gs>
              <a:gs pos="0">
                <a:srgbClr val="FFFF00"/>
              </a:gs>
              <a:gs pos="0">
                <a:schemeClr val="tx1"/>
              </a:gs>
              <a:gs pos="0">
                <a:schemeClr val="tx1">
                  <a:alpha val="59000"/>
                </a:schemeClr>
              </a:gs>
              <a:gs pos="50000">
                <a:srgbClr val="FFFF00">
                  <a:alpha val="55000"/>
                </a:srgbClr>
              </a:gs>
              <a:gs pos="100000">
                <a:schemeClr val="bg1"/>
              </a:gs>
              <a:gs pos="100000">
                <a:schemeClr val="bg1"/>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6" name="Rectangle 15"/>
          <p:cNvSpPr/>
          <p:nvPr userDrawn="1"/>
        </p:nvSpPr>
        <p:spPr>
          <a:xfrm>
            <a:off x="0" y="0"/>
            <a:ext cx="9144000" cy="1447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3" name="Content Placeholder 2"/>
          <p:cNvSpPr>
            <a:spLocks noGrp="1"/>
          </p:cNvSpPr>
          <p:nvPr>
            <p:ph idx="1"/>
          </p:nvPr>
        </p:nvSpPr>
        <p:spPr/>
        <p:txBody>
          <a:bodyPr/>
          <a:lstStyle>
            <a:lvl1pPr>
              <a:buFontTx/>
              <a:buNone/>
              <a:defRPr>
                <a:latin typeface="Century Gothic" pitchFamily="34" charset="0"/>
              </a:defRPr>
            </a:lvl1pPr>
            <a:lvl2pPr>
              <a:buFontTx/>
              <a:buNone/>
              <a:defRPr>
                <a:latin typeface="Century Gothic" pitchFamily="34" charset="0"/>
              </a:defRPr>
            </a:lvl2pPr>
            <a:lvl3pPr>
              <a:buFontTx/>
              <a:buNone/>
              <a:defRPr/>
            </a:lvl3pPr>
            <a:lvl4pPr>
              <a:buFontTx/>
              <a:buNone/>
              <a:defRPr>
                <a:latin typeface="Century Gothic" pitchFamily="34" charset="0"/>
              </a:defRPr>
            </a:lvl4pPr>
            <a:lvl5pPr>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6172200"/>
            <a:ext cx="9144000"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2" name="TextBox 11"/>
          <p:cNvSpPr txBox="1"/>
          <p:nvPr userDrawn="1"/>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200" b="1" dirty="0" smtClean="0">
                <a:solidFill>
                  <a:srgbClr val="FFFFFF"/>
                </a:solidFill>
                <a:latin typeface="Century Gothic" charset="0"/>
                <a:cs typeface="Century Gothic" charset="0"/>
              </a:rPr>
              <a:t>CNH</a:t>
            </a:r>
          </a:p>
        </p:txBody>
      </p:sp>
      <p:sp>
        <p:nvSpPr>
          <p:cNvPr id="13" name="TextBox 12"/>
          <p:cNvSpPr txBox="1"/>
          <p:nvPr userDrawn="1"/>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000" dirty="0" smtClean="0">
                <a:solidFill>
                  <a:srgbClr val="FFFFFF"/>
                </a:solidFill>
              </a:rPr>
              <a:t>|</a:t>
            </a:r>
          </a:p>
        </p:txBody>
      </p:sp>
      <p:sp>
        <p:nvSpPr>
          <p:cNvPr id="14" name="TextBox 13"/>
          <p:cNvSpPr txBox="1"/>
          <p:nvPr userDrawn="1"/>
        </p:nvSpPr>
        <p:spPr>
          <a:xfrm>
            <a:off x="2209800" y="6172200"/>
            <a:ext cx="3352800" cy="692150"/>
          </a:xfrm>
          <a:prstGeom prst="rect">
            <a:avLst/>
          </a:prstGeom>
          <a:noFill/>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1300" dirty="0" smtClean="0">
                <a:solidFill>
                  <a:srgbClr val="FFFFFF"/>
                </a:solidFill>
                <a:latin typeface="Goudy Old Style" charset="0"/>
                <a:cs typeface="Goudy Old Style" charset="0"/>
              </a:rPr>
              <a:t>Executive Committee</a:t>
            </a:r>
          </a:p>
          <a:p>
            <a:pPr defTabSz="914400">
              <a:defRPr/>
            </a:pPr>
            <a:r>
              <a:rPr lang="en-US" sz="1300" dirty="0" smtClean="0">
                <a:solidFill>
                  <a:srgbClr val="FFFFFF"/>
                </a:solidFill>
                <a:latin typeface="Goudy Old Style" charset="0"/>
                <a:cs typeface="Goudy Old Style" charset="0"/>
              </a:rPr>
              <a:t>California-Nevada-Hawaii District</a:t>
            </a:r>
          </a:p>
          <a:p>
            <a:pPr defTabSz="914400">
              <a:defRPr/>
            </a:pPr>
            <a:r>
              <a:rPr lang="en-US" sz="1300" dirty="0" smtClean="0">
                <a:solidFill>
                  <a:srgbClr val="FFFFFF"/>
                </a:solidFill>
                <a:latin typeface="Goudy Old Style" charset="0"/>
                <a:cs typeface="Goudy Old Style" charset="0"/>
              </a:rPr>
              <a:t>Key Club International</a:t>
            </a:r>
          </a:p>
        </p:txBody>
      </p:sp>
      <p:grpSp>
        <p:nvGrpSpPr>
          <p:cNvPr id="4" name="Group 20"/>
          <p:cNvGrpSpPr/>
          <p:nvPr userDrawn="1"/>
        </p:nvGrpSpPr>
        <p:grpSpPr>
          <a:xfrm>
            <a:off x="0" y="990600"/>
            <a:ext cx="9144000" cy="457200"/>
            <a:chOff x="0" y="990600"/>
            <a:chExt cx="9144000" cy="457200"/>
          </a:xfrm>
        </p:grpSpPr>
        <p:sp>
          <p:nvSpPr>
            <p:cNvPr id="18" name="Rectangle 17"/>
            <p:cNvSpPr/>
            <p:nvPr userDrawn="1"/>
          </p:nvSpPr>
          <p:spPr>
            <a:xfrm>
              <a:off x="8686800" y="1219200"/>
              <a:ext cx="45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7" name="Pentagon 16"/>
            <p:cNvSpPr/>
            <p:nvPr userDrawn="1"/>
          </p:nvSpPr>
          <p:spPr>
            <a:xfrm>
              <a:off x="0" y="990600"/>
              <a:ext cx="9144000" cy="457200"/>
            </a:xfrm>
            <a:prstGeom prst="homePlate">
              <a:avLst>
                <a:gd name="adj" fmla="val 101163"/>
              </a:avLst>
            </a:prstGeom>
            <a:solidFill>
              <a:srgbClr val="FFFF00"/>
            </a:solidFill>
            <a:ln>
              <a:solidFill>
                <a:srgbClr val="FFFF00"/>
              </a:solid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userDrawn="1">
            <p:ph type="title"/>
          </p:nvPr>
        </p:nvSpPr>
        <p:spPr/>
        <p:txBody>
          <a:bodyPr/>
          <a:lstStyle>
            <a:lvl1pPr>
              <a:defRPr b="1">
                <a:latin typeface="Century Gothic" pitchFamily="34" charset="0"/>
              </a:defRPr>
            </a:lvl1pPr>
          </a:lstStyle>
          <a:p>
            <a:r>
              <a:rPr lang="en-US" dirty="0" smtClean="0"/>
              <a:t>Click to edit Master title style</a:t>
            </a:r>
            <a:endParaRPr lang="en-US" dirty="0"/>
          </a:p>
        </p:txBody>
      </p:sp>
      <p:sp>
        <p:nvSpPr>
          <p:cNvPr id="20" name="Rectangle 19"/>
          <p:cNvSpPr/>
          <p:nvPr userDrawn="1"/>
        </p:nvSpPr>
        <p:spPr>
          <a:xfrm>
            <a:off x="0" y="0"/>
            <a:ext cx="91440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2" name="Rectangle 21"/>
          <p:cNvSpPr/>
          <p:nvPr userDrawn="1"/>
        </p:nvSpPr>
        <p:spPr>
          <a:xfrm>
            <a:off x="228600" y="1447800"/>
            <a:ext cx="228600" cy="4724400"/>
          </a:xfrm>
          <a:prstGeom prst="rect">
            <a:avLst/>
          </a:prstGeom>
          <a:gradFill>
            <a:gsLst>
              <a:gs pos="0">
                <a:srgbClr val="FFFF00"/>
              </a:gs>
              <a:gs pos="0">
                <a:srgbClr val="FFFF00"/>
              </a:gs>
              <a:gs pos="0">
                <a:schemeClr val="tx1"/>
              </a:gs>
              <a:gs pos="0">
                <a:schemeClr val="tx1">
                  <a:alpha val="59000"/>
                </a:schemeClr>
              </a:gs>
              <a:gs pos="50000">
                <a:srgbClr val="FFFF00">
                  <a:alpha val="55000"/>
                </a:srgbClr>
              </a:gs>
              <a:gs pos="100000">
                <a:schemeClr val="bg1"/>
              </a:gs>
              <a:gs pos="100000">
                <a:schemeClr val="bg1"/>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6" name="Rectangle 15"/>
          <p:cNvSpPr/>
          <p:nvPr userDrawn="1"/>
        </p:nvSpPr>
        <p:spPr>
          <a:xfrm>
            <a:off x="0" y="0"/>
            <a:ext cx="9144000" cy="1447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3" name="Content Placeholder 2"/>
          <p:cNvSpPr>
            <a:spLocks noGrp="1"/>
          </p:cNvSpPr>
          <p:nvPr>
            <p:ph idx="1"/>
          </p:nvPr>
        </p:nvSpPr>
        <p:spPr/>
        <p:txBody>
          <a:bodyPr/>
          <a:lstStyle>
            <a:lvl1pPr>
              <a:buFontTx/>
              <a:buNone/>
              <a:defRPr>
                <a:latin typeface="Century Gothic" pitchFamily="34" charset="0"/>
              </a:defRPr>
            </a:lvl1pPr>
            <a:lvl2pPr>
              <a:buFontTx/>
              <a:buNone/>
              <a:defRPr>
                <a:latin typeface="Century Gothic" pitchFamily="34" charset="0"/>
              </a:defRPr>
            </a:lvl2pPr>
            <a:lvl3pPr>
              <a:buFontTx/>
              <a:buNone/>
              <a:defRPr/>
            </a:lvl3pPr>
            <a:lvl4pPr>
              <a:buFontTx/>
              <a:buNone/>
              <a:defRPr>
                <a:latin typeface="Century Gothic" pitchFamily="34" charset="0"/>
              </a:defRPr>
            </a:lvl4pPr>
            <a:lvl5pPr>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6172200"/>
            <a:ext cx="9144000"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2" name="TextBox 11"/>
          <p:cNvSpPr txBox="1"/>
          <p:nvPr userDrawn="1"/>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200" b="1" dirty="0" smtClean="0">
                <a:solidFill>
                  <a:srgbClr val="FFFFFF"/>
                </a:solidFill>
                <a:latin typeface="Century Gothic" charset="0"/>
                <a:cs typeface="Century Gothic" charset="0"/>
              </a:rPr>
              <a:t>CNH</a:t>
            </a:r>
          </a:p>
        </p:txBody>
      </p:sp>
      <p:sp>
        <p:nvSpPr>
          <p:cNvPr id="13" name="TextBox 12"/>
          <p:cNvSpPr txBox="1"/>
          <p:nvPr userDrawn="1"/>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000" dirty="0" smtClean="0">
                <a:solidFill>
                  <a:srgbClr val="FFFFFF"/>
                </a:solidFill>
              </a:rPr>
              <a:t>|</a:t>
            </a:r>
          </a:p>
        </p:txBody>
      </p:sp>
      <p:sp>
        <p:nvSpPr>
          <p:cNvPr id="14" name="TextBox 13"/>
          <p:cNvSpPr txBox="1"/>
          <p:nvPr userDrawn="1"/>
        </p:nvSpPr>
        <p:spPr>
          <a:xfrm>
            <a:off x="2209800" y="6172200"/>
            <a:ext cx="3352800" cy="692150"/>
          </a:xfrm>
          <a:prstGeom prst="rect">
            <a:avLst/>
          </a:prstGeom>
          <a:noFill/>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1300" dirty="0" smtClean="0">
                <a:solidFill>
                  <a:srgbClr val="FFFFFF"/>
                </a:solidFill>
                <a:latin typeface="Goudy Old Style" charset="0"/>
                <a:cs typeface="Goudy Old Style" charset="0"/>
              </a:rPr>
              <a:t>Executive Committee</a:t>
            </a:r>
          </a:p>
          <a:p>
            <a:pPr defTabSz="914400">
              <a:defRPr/>
            </a:pPr>
            <a:r>
              <a:rPr lang="en-US" sz="1300" dirty="0" smtClean="0">
                <a:solidFill>
                  <a:srgbClr val="FFFFFF"/>
                </a:solidFill>
                <a:latin typeface="Goudy Old Style" charset="0"/>
                <a:cs typeface="Goudy Old Style" charset="0"/>
              </a:rPr>
              <a:t>California-Nevada-Hawaii District</a:t>
            </a:r>
          </a:p>
          <a:p>
            <a:pPr defTabSz="914400">
              <a:defRPr/>
            </a:pPr>
            <a:r>
              <a:rPr lang="en-US" sz="1300" dirty="0" smtClean="0">
                <a:solidFill>
                  <a:srgbClr val="FFFFFF"/>
                </a:solidFill>
                <a:latin typeface="Goudy Old Style" charset="0"/>
                <a:cs typeface="Goudy Old Style" charset="0"/>
              </a:rPr>
              <a:t>Key Club International</a:t>
            </a:r>
          </a:p>
        </p:txBody>
      </p:sp>
      <p:grpSp>
        <p:nvGrpSpPr>
          <p:cNvPr id="4" name="Group 20"/>
          <p:cNvGrpSpPr/>
          <p:nvPr userDrawn="1"/>
        </p:nvGrpSpPr>
        <p:grpSpPr>
          <a:xfrm>
            <a:off x="0" y="990600"/>
            <a:ext cx="9144000" cy="457200"/>
            <a:chOff x="0" y="990600"/>
            <a:chExt cx="9144000" cy="457200"/>
          </a:xfrm>
        </p:grpSpPr>
        <p:sp>
          <p:nvSpPr>
            <p:cNvPr id="18" name="Rectangle 17"/>
            <p:cNvSpPr/>
            <p:nvPr userDrawn="1"/>
          </p:nvSpPr>
          <p:spPr>
            <a:xfrm>
              <a:off x="8686800" y="1219200"/>
              <a:ext cx="45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7" name="Pentagon 16"/>
            <p:cNvSpPr/>
            <p:nvPr userDrawn="1"/>
          </p:nvSpPr>
          <p:spPr>
            <a:xfrm>
              <a:off x="0" y="990600"/>
              <a:ext cx="9144000" cy="457200"/>
            </a:xfrm>
            <a:prstGeom prst="homePlate">
              <a:avLst>
                <a:gd name="adj" fmla="val 101163"/>
              </a:avLst>
            </a:prstGeom>
            <a:solidFill>
              <a:srgbClr val="FFFF00"/>
            </a:solidFill>
            <a:ln>
              <a:solidFill>
                <a:srgbClr val="FFFF00"/>
              </a:solid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userDrawn="1">
            <p:ph type="title"/>
          </p:nvPr>
        </p:nvSpPr>
        <p:spPr/>
        <p:txBody>
          <a:bodyPr/>
          <a:lstStyle>
            <a:lvl1pPr>
              <a:defRPr b="1">
                <a:latin typeface="Century Gothic" pitchFamily="34" charset="0"/>
              </a:defRPr>
            </a:lvl1pPr>
          </a:lstStyle>
          <a:p>
            <a:r>
              <a:rPr lang="en-US" dirty="0" smtClean="0"/>
              <a:t>Click to edit Master title style</a:t>
            </a:r>
            <a:endParaRPr lang="en-US" dirty="0"/>
          </a:p>
        </p:txBody>
      </p:sp>
      <p:sp>
        <p:nvSpPr>
          <p:cNvPr id="20" name="Rectangle 19"/>
          <p:cNvSpPr/>
          <p:nvPr userDrawn="1"/>
        </p:nvSpPr>
        <p:spPr>
          <a:xfrm>
            <a:off x="0" y="0"/>
            <a:ext cx="91440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2" name="Rectangle 21"/>
          <p:cNvSpPr/>
          <p:nvPr userDrawn="1"/>
        </p:nvSpPr>
        <p:spPr>
          <a:xfrm>
            <a:off x="228600" y="1447800"/>
            <a:ext cx="228600" cy="4724400"/>
          </a:xfrm>
          <a:prstGeom prst="rect">
            <a:avLst/>
          </a:prstGeom>
          <a:gradFill>
            <a:gsLst>
              <a:gs pos="0">
                <a:srgbClr val="FFFF00"/>
              </a:gs>
              <a:gs pos="0">
                <a:srgbClr val="FFFF00"/>
              </a:gs>
              <a:gs pos="0">
                <a:schemeClr val="tx1"/>
              </a:gs>
              <a:gs pos="0">
                <a:schemeClr val="tx1">
                  <a:alpha val="59000"/>
                </a:schemeClr>
              </a:gs>
              <a:gs pos="50000">
                <a:srgbClr val="FFFF00">
                  <a:alpha val="55000"/>
                </a:srgbClr>
              </a:gs>
              <a:gs pos="100000">
                <a:schemeClr val="bg1"/>
              </a:gs>
              <a:gs pos="100000">
                <a:schemeClr val="bg1"/>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6" name="Rectangle 15"/>
          <p:cNvSpPr/>
          <p:nvPr userDrawn="1"/>
        </p:nvSpPr>
        <p:spPr>
          <a:xfrm>
            <a:off x="0" y="0"/>
            <a:ext cx="9144000" cy="1447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3" name="Content Placeholder 2"/>
          <p:cNvSpPr>
            <a:spLocks noGrp="1"/>
          </p:cNvSpPr>
          <p:nvPr>
            <p:ph idx="1"/>
          </p:nvPr>
        </p:nvSpPr>
        <p:spPr/>
        <p:txBody>
          <a:bodyPr/>
          <a:lstStyle>
            <a:lvl1pPr>
              <a:buFontTx/>
              <a:buNone/>
              <a:defRPr>
                <a:latin typeface="Century Gothic" pitchFamily="34" charset="0"/>
              </a:defRPr>
            </a:lvl1pPr>
            <a:lvl2pPr>
              <a:buFontTx/>
              <a:buNone/>
              <a:defRPr>
                <a:latin typeface="Century Gothic" pitchFamily="34" charset="0"/>
              </a:defRPr>
            </a:lvl2pPr>
            <a:lvl3pPr>
              <a:buFontTx/>
              <a:buNone/>
              <a:defRPr/>
            </a:lvl3pPr>
            <a:lvl4pPr>
              <a:buFontTx/>
              <a:buNone/>
              <a:defRPr>
                <a:latin typeface="Century Gothic" pitchFamily="34" charset="0"/>
              </a:defRPr>
            </a:lvl4pPr>
            <a:lvl5pPr>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6172200"/>
            <a:ext cx="9144000"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2" name="TextBox 11"/>
          <p:cNvSpPr txBox="1"/>
          <p:nvPr userDrawn="1"/>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200" b="1" dirty="0" smtClean="0">
                <a:solidFill>
                  <a:srgbClr val="FFFFFF"/>
                </a:solidFill>
                <a:latin typeface="Century Gothic" charset="0"/>
                <a:cs typeface="Century Gothic" charset="0"/>
              </a:rPr>
              <a:t>CNH</a:t>
            </a:r>
          </a:p>
        </p:txBody>
      </p:sp>
      <p:sp>
        <p:nvSpPr>
          <p:cNvPr id="13" name="TextBox 12"/>
          <p:cNvSpPr txBox="1"/>
          <p:nvPr userDrawn="1"/>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000" dirty="0" smtClean="0">
                <a:solidFill>
                  <a:srgbClr val="FFFFFF"/>
                </a:solidFill>
              </a:rPr>
              <a:t>|</a:t>
            </a:r>
          </a:p>
        </p:txBody>
      </p:sp>
      <p:sp>
        <p:nvSpPr>
          <p:cNvPr id="14" name="TextBox 13"/>
          <p:cNvSpPr txBox="1"/>
          <p:nvPr userDrawn="1"/>
        </p:nvSpPr>
        <p:spPr>
          <a:xfrm>
            <a:off x="2209800" y="6172200"/>
            <a:ext cx="3352800" cy="692150"/>
          </a:xfrm>
          <a:prstGeom prst="rect">
            <a:avLst/>
          </a:prstGeom>
          <a:noFill/>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1300" dirty="0" smtClean="0">
                <a:solidFill>
                  <a:srgbClr val="FFFFFF"/>
                </a:solidFill>
                <a:latin typeface="Goudy Old Style" charset="0"/>
                <a:cs typeface="Goudy Old Style" charset="0"/>
              </a:rPr>
              <a:t>Executive Committee</a:t>
            </a:r>
          </a:p>
          <a:p>
            <a:pPr defTabSz="914400">
              <a:defRPr/>
            </a:pPr>
            <a:r>
              <a:rPr lang="en-US" sz="1300" dirty="0" smtClean="0">
                <a:solidFill>
                  <a:srgbClr val="FFFFFF"/>
                </a:solidFill>
                <a:latin typeface="Goudy Old Style" charset="0"/>
                <a:cs typeface="Goudy Old Style" charset="0"/>
              </a:rPr>
              <a:t>California-Nevada-Hawaii District</a:t>
            </a:r>
          </a:p>
          <a:p>
            <a:pPr defTabSz="914400">
              <a:defRPr/>
            </a:pPr>
            <a:r>
              <a:rPr lang="en-US" sz="1300" dirty="0" smtClean="0">
                <a:solidFill>
                  <a:srgbClr val="FFFFFF"/>
                </a:solidFill>
                <a:latin typeface="Goudy Old Style" charset="0"/>
                <a:cs typeface="Goudy Old Style" charset="0"/>
              </a:rPr>
              <a:t>Key Club International</a:t>
            </a:r>
          </a:p>
        </p:txBody>
      </p:sp>
      <p:grpSp>
        <p:nvGrpSpPr>
          <p:cNvPr id="4" name="Group 20"/>
          <p:cNvGrpSpPr/>
          <p:nvPr userDrawn="1"/>
        </p:nvGrpSpPr>
        <p:grpSpPr>
          <a:xfrm>
            <a:off x="0" y="990600"/>
            <a:ext cx="9144000" cy="457200"/>
            <a:chOff x="0" y="990600"/>
            <a:chExt cx="9144000" cy="457200"/>
          </a:xfrm>
        </p:grpSpPr>
        <p:sp>
          <p:nvSpPr>
            <p:cNvPr id="18" name="Rectangle 17"/>
            <p:cNvSpPr/>
            <p:nvPr userDrawn="1"/>
          </p:nvSpPr>
          <p:spPr>
            <a:xfrm>
              <a:off x="8686800" y="1219200"/>
              <a:ext cx="45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7" name="Pentagon 16"/>
            <p:cNvSpPr/>
            <p:nvPr userDrawn="1"/>
          </p:nvSpPr>
          <p:spPr>
            <a:xfrm>
              <a:off x="0" y="990600"/>
              <a:ext cx="9144000" cy="457200"/>
            </a:xfrm>
            <a:prstGeom prst="homePlate">
              <a:avLst>
                <a:gd name="adj" fmla="val 101163"/>
              </a:avLst>
            </a:prstGeom>
            <a:solidFill>
              <a:srgbClr val="FFFF00"/>
            </a:solidFill>
            <a:ln>
              <a:solidFill>
                <a:srgbClr val="FFFF00"/>
              </a:solid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userDrawn="1">
            <p:ph type="title"/>
          </p:nvPr>
        </p:nvSpPr>
        <p:spPr/>
        <p:txBody>
          <a:bodyPr/>
          <a:lstStyle>
            <a:lvl1pPr>
              <a:defRPr b="1">
                <a:latin typeface="Century Gothic" pitchFamily="34" charset="0"/>
              </a:defRPr>
            </a:lvl1pPr>
          </a:lstStyle>
          <a:p>
            <a:r>
              <a:rPr lang="en-US" dirty="0" smtClean="0"/>
              <a:t>Click to edit Master title style</a:t>
            </a:r>
            <a:endParaRPr lang="en-US" dirty="0"/>
          </a:p>
        </p:txBody>
      </p:sp>
      <p:sp>
        <p:nvSpPr>
          <p:cNvPr id="20" name="Rectangle 19"/>
          <p:cNvSpPr/>
          <p:nvPr userDrawn="1"/>
        </p:nvSpPr>
        <p:spPr>
          <a:xfrm>
            <a:off x="0" y="0"/>
            <a:ext cx="91440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66132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US"/>
              <a:t>07/20/11</a:t>
            </a:r>
          </a:p>
        </p:txBody>
      </p:sp>
      <p:sp>
        <p:nvSpPr>
          <p:cNvPr id="3" name="Rectangle 5"/>
          <p:cNvSpPr>
            <a:spLocks noGrp="1" noChangeArrowheads="1"/>
          </p:cNvSpPr>
          <p:nvPr>
            <p:ph type="sldNum" idx="11"/>
          </p:nvPr>
        </p:nvSpPr>
        <p:spPr>
          <a:ln/>
        </p:spPr>
        <p:txBody>
          <a:bodyPr/>
          <a:lstStyle>
            <a:lvl1pPr>
              <a:defRPr/>
            </a:lvl1pPr>
          </a:lstStyle>
          <a:p>
            <a:pPr>
              <a:defRPr/>
            </a:pPr>
            <a:fld id="{9EE3BB44-6DA2-5842-8BE4-D7D92EE01CD0}" type="slidenum">
              <a:rPr lang="en-US"/>
              <a:pPr>
                <a:defRPr/>
              </a:pPr>
              <a:t>‹#›</a:t>
            </a:fld>
            <a:endParaRPr lang="en-US" dirty="0"/>
          </a:p>
        </p:txBody>
      </p:sp>
    </p:spTree>
    <p:extLst>
      <p:ext uri="{BB962C8B-B14F-4D97-AF65-F5344CB8AC3E}">
        <p14:creationId xmlns:p14="http://schemas.microsoft.com/office/powerpoint/2010/main" xmlns="" val="4145690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US"/>
              <a:t>07/20/11</a:t>
            </a:r>
          </a:p>
        </p:txBody>
      </p:sp>
      <p:sp>
        <p:nvSpPr>
          <p:cNvPr id="3" name="Rectangle 5"/>
          <p:cNvSpPr>
            <a:spLocks noGrp="1" noChangeArrowheads="1"/>
          </p:cNvSpPr>
          <p:nvPr>
            <p:ph type="sldNum" idx="11"/>
          </p:nvPr>
        </p:nvSpPr>
        <p:spPr>
          <a:ln/>
        </p:spPr>
        <p:txBody>
          <a:bodyPr/>
          <a:lstStyle>
            <a:lvl1pPr>
              <a:defRPr/>
            </a:lvl1pPr>
          </a:lstStyle>
          <a:p>
            <a:pPr>
              <a:defRPr/>
            </a:pPr>
            <a:fld id="{9EE3BB44-6DA2-5842-8BE4-D7D92EE01CD0}" type="slidenum">
              <a:rPr lang="en-US"/>
              <a:pPr>
                <a:defRPr/>
              </a:pPr>
              <a:t>‹#›</a:t>
            </a:fld>
            <a:endParaRPr lang="en-US" dirty="0"/>
          </a:p>
        </p:txBody>
      </p:sp>
    </p:spTree>
    <p:extLst>
      <p:ext uri="{BB962C8B-B14F-4D97-AF65-F5344CB8AC3E}">
        <p14:creationId xmlns:p14="http://schemas.microsoft.com/office/powerpoint/2010/main" xmlns="" val="41456902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US"/>
              <a:t>07/20/11</a:t>
            </a:r>
          </a:p>
        </p:txBody>
      </p:sp>
      <p:sp>
        <p:nvSpPr>
          <p:cNvPr id="3" name="Rectangle 5"/>
          <p:cNvSpPr>
            <a:spLocks noGrp="1" noChangeArrowheads="1"/>
          </p:cNvSpPr>
          <p:nvPr>
            <p:ph type="sldNum" idx="11"/>
          </p:nvPr>
        </p:nvSpPr>
        <p:spPr>
          <a:ln/>
        </p:spPr>
        <p:txBody>
          <a:bodyPr/>
          <a:lstStyle>
            <a:lvl1pPr>
              <a:defRPr/>
            </a:lvl1pPr>
          </a:lstStyle>
          <a:p>
            <a:pPr>
              <a:defRPr/>
            </a:pPr>
            <a:fld id="{9EE3BB44-6DA2-5842-8BE4-D7D92EE01CD0}" type="slidenum">
              <a:rPr lang="en-US"/>
              <a:pPr>
                <a:defRPr/>
              </a:pPr>
              <a:t>‹#›</a:t>
            </a:fld>
            <a:endParaRPr lang="en-US" dirty="0"/>
          </a:p>
        </p:txBody>
      </p:sp>
    </p:spTree>
    <p:extLst>
      <p:ext uri="{BB962C8B-B14F-4D97-AF65-F5344CB8AC3E}">
        <p14:creationId xmlns:p14="http://schemas.microsoft.com/office/powerpoint/2010/main" xmlns="" val="4145690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US"/>
              <a:t>07/20/11</a:t>
            </a:r>
          </a:p>
        </p:txBody>
      </p:sp>
      <p:sp>
        <p:nvSpPr>
          <p:cNvPr id="3" name="Rectangle 5"/>
          <p:cNvSpPr>
            <a:spLocks noGrp="1" noChangeArrowheads="1"/>
          </p:cNvSpPr>
          <p:nvPr>
            <p:ph type="sldNum" idx="11"/>
          </p:nvPr>
        </p:nvSpPr>
        <p:spPr>
          <a:ln/>
        </p:spPr>
        <p:txBody>
          <a:bodyPr/>
          <a:lstStyle>
            <a:lvl1pPr>
              <a:defRPr/>
            </a:lvl1pPr>
          </a:lstStyle>
          <a:p>
            <a:pPr>
              <a:defRPr/>
            </a:pPr>
            <a:fld id="{9EE3BB44-6DA2-5842-8BE4-D7D92EE01CD0}" type="slidenum">
              <a:rPr lang="en-US"/>
              <a:pPr>
                <a:defRPr/>
              </a:pPr>
              <a:t>‹#›</a:t>
            </a:fld>
            <a:endParaRPr lang="en-US" dirty="0"/>
          </a:p>
        </p:txBody>
      </p:sp>
    </p:spTree>
    <p:extLst>
      <p:ext uri="{BB962C8B-B14F-4D97-AF65-F5344CB8AC3E}">
        <p14:creationId xmlns:p14="http://schemas.microsoft.com/office/powerpoint/2010/main" xmlns="" val="4145690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07/20/11</a:t>
            </a:r>
          </a:p>
        </p:txBody>
      </p:sp>
      <p:sp>
        <p:nvSpPr>
          <p:cNvPr id="5" name="Rectangle 5"/>
          <p:cNvSpPr>
            <a:spLocks noGrp="1" noChangeArrowheads="1"/>
          </p:cNvSpPr>
          <p:nvPr>
            <p:ph type="sldNum" idx="11"/>
          </p:nvPr>
        </p:nvSpPr>
        <p:spPr>
          <a:ln/>
        </p:spPr>
        <p:txBody>
          <a:bodyPr/>
          <a:lstStyle>
            <a:lvl1pPr>
              <a:defRPr/>
            </a:lvl1pPr>
          </a:lstStyle>
          <a:p>
            <a:pPr>
              <a:defRPr/>
            </a:pPr>
            <a:fld id="{20C15284-1067-3040-8F6E-359D0C19F87A}" type="slidenum">
              <a:rPr lang="en-US"/>
              <a:pPr>
                <a:defRPr/>
              </a:pPr>
              <a:t>‹#›</a:t>
            </a:fld>
            <a:endParaRPr lang="en-US" dirty="0"/>
          </a:p>
        </p:txBody>
      </p:sp>
    </p:spTree>
    <p:extLst>
      <p:ext uri="{BB962C8B-B14F-4D97-AF65-F5344CB8AC3E}">
        <p14:creationId xmlns:p14="http://schemas.microsoft.com/office/powerpoint/2010/main" xmlns="" val="1198572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07/20/11</a:t>
            </a:r>
          </a:p>
        </p:txBody>
      </p:sp>
      <p:sp>
        <p:nvSpPr>
          <p:cNvPr id="5" name="Rectangle 5"/>
          <p:cNvSpPr>
            <a:spLocks noGrp="1" noChangeArrowheads="1"/>
          </p:cNvSpPr>
          <p:nvPr>
            <p:ph type="sldNum" idx="11"/>
          </p:nvPr>
        </p:nvSpPr>
        <p:spPr>
          <a:ln/>
        </p:spPr>
        <p:txBody>
          <a:bodyPr/>
          <a:lstStyle>
            <a:lvl1pPr>
              <a:defRPr/>
            </a:lvl1pPr>
          </a:lstStyle>
          <a:p>
            <a:pPr>
              <a:defRPr/>
            </a:pPr>
            <a:fld id="{7BA67D97-2E4F-1643-90ED-9D8B53EFA50E}" type="slidenum">
              <a:rPr lang="en-US"/>
              <a:pPr>
                <a:defRPr/>
              </a:pPr>
              <a:t>‹#›</a:t>
            </a:fld>
            <a:endParaRPr lang="en-US" dirty="0"/>
          </a:p>
        </p:txBody>
      </p:sp>
    </p:spTree>
    <p:extLst>
      <p:ext uri="{BB962C8B-B14F-4D97-AF65-F5344CB8AC3E}">
        <p14:creationId xmlns:p14="http://schemas.microsoft.com/office/powerpoint/2010/main" xmlns="" val="80808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B7D16C0-F217-1443-B741-CF0339228AC2}" type="datetimeFigureOut">
              <a:rPr lang="en-US" smtClean="0"/>
              <a:pPr/>
              <a:t>8/8/2011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B848E-5C30-5544-9548-9F4A35DA93C7}"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US"/>
              <a:t>07/20/11</a:t>
            </a:r>
          </a:p>
        </p:txBody>
      </p:sp>
      <p:sp>
        <p:nvSpPr>
          <p:cNvPr id="3" name="Rectangle 5"/>
          <p:cNvSpPr>
            <a:spLocks noGrp="1" noChangeArrowheads="1"/>
          </p:cNvSpPr>
          <p:nvPr>
            <p:ph type="sldNum" idx="11"/>
          </p:nvPr>
        </p:nvSpPr>
        <p:spPr>
          <a:ln/>
        </p:spPr>
        <p:txBody>
          <a:bodyPr/>
          <a:lstStyle>
            <a:lvl1pPr>
              <a:defRPr/>
            </a:lvl1pPr>
          </a:lstStyle>
          <a:p>
            <a:pPr>
              <a:defRPr/>
            </a:pPr>
            <a:fld id="{9EE3BB44-6DA2-5842-8BE4-D7D92EE01CD0}" type="slidenum">
              <a:rPr lang="en-US"/>
              <a:pPr>
                <a:defRPr/>
              </a:pPr>
              <a:t>‹#›</a:t>
            </a:fld>
            <a:endParaRPr lang="en-US" dirty="0"/>
          </a:p>
        </p:txBody>
      </p:sp>
    </p:spTree>
    <p:extLst>
      <p:ext uri="{BB962C8B-B14F-4D97-AF65-F5344CB8AC3E}">
        <p14:creationId xmlns:p14="http://schemas.microsoft.com/office/powerpoint/2010/main" xmlns="" val="41456902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US"/>
              <a:t>07/20/11</a:t>
            </a:r>
          </a:p>
        </p:txBody>
      </p:sp>
      <p:sp>
        <p:nvSpPr>
          <p:cNvPr id="3" name="Rectangle 5"/>
          <p:cNvSpPr>
            <a:spLocks noGrp="1" noChangeArrowheads="1"/>
          </p:cNvSpPr>
          <p:nvPr>
            <p:ph type="sldNum" idx="11"/>
          </p:nvPr>
        </p:nvSpPr>
        <p:spPr>
          <a:ln/>
        </p:spPr>
        <p:txBody>
          <a:bodyPr/>
          <a:lstStyle>
            <a:lvl1pPr>
              <a:defRPr/>
            </a:lvl1pPr>
          </a:lstStyle>
          <a:p>
            <a:pPr>
              <a:defRPr/>
            </a:pPr>
            <a:fld id="{9EE3BB44-6DA2-5842-8BE4-D7D92EE01CD0}" type="slidenum">
              <a:rPr lang="en-US"/>
              <a:pPr>
                <a:defRPr/>
              </a:pPr>
              <a:t>‹#›</a:t>
            </a:fld>
            <a:endParaRPr lang="en-US" dirty="0"/>
          </a:p>
        </p:txBody>
      </p:sp>
    </p:spTree>
    <p:extLst>
      <p:ext uri="{BB962C8B-B14F-4D97-AF65-F5344CB8AC3E}">
        <p14:creationId xmlns:p14="http://schemas.microsoft.com/office/powerpoint/2010/main" xmlns="" val="4145690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dt" idx="10"/>
          </p:nvPr>
        </p:nvSpPr>
        <p:spPr>
          <a:ln/>
        </p:spPr>
        <p:txBody>
          <a:bodyPr/>
          <a:lstStyle>
            <a:lvl1pPr>
              <a:defRPr/>
            </a:lvl1pPr>
          </a:lstStyle>
          <a:p>
            <a:pPr>
              <a:defRPr/>
            </a:pPr>
            <a:r>
              <a:rPr lang="en-US"/>
              <a:t>07/20/11</a:t>
            </a:r>
          </a:p>
        </p:txBody>
      </p:sp>
      <p:sp>
        <p:nvSpPr>
          <p:cNvPr id="3" name="Rectangle 12"/>
          <p:cNvSpPr>
            <a:spLocks noGrp="1" noChangeArrowheads="1"/>
          </p:cNvSpPr>
          <p:nvPr>
            <p:ph type="sldNum" idx="11"/>
          </p:nvPr>
        </p:nvSpPr>
        <p:spPr>
          <a:ln/>
        </p:spPr>
        <p:txBody>
          <a:bodyPr/>
          <a:lstStyle>
            <a:lvl1pPr>
              <a:defRPr/>
            </a:lvl1pPr>
          </a:lstStyle>
          <a:p>
            <a:pPr>
              <a:defRPr/>
            </a:pPr>
            <a:fld id="{88487FA6-7A5A-6345-9F5E-E8945907DA43}" type="slidenum">
              <a:rPr lang="en-US"/>
              <a:pPr>
                <a:defRPr/>
              </a:pPr>
              <a:t>‹#›</a:t>
            </a:fld>
            <a:endParaRPr lang="en-US" dirty="0"/>
          </a:p>
        </p:txBody>
      </p:sp>
    </p:spTree>
    <p:extLst>
      <p:ext uri="{BB962C8B-B14F-4D97-AF65-F5344CB8AC3E}">
        <p14:creationId xmlns:p14="http://schemas.microsoft.com/office/powerpoint/2010/main" xmlns="" val="626923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dt" idx="10"/>
          </p:nvPr>
        </p:nvSpPr>
        <p:spPr>
          <a:ln/>
        </p:spPr>
        <p:txBody>
          <a:bodyPr/>
          <a:lstStyle>
            <a:lvl1pPr>
              <a:defRPr/>
            </a:lvl1pPr>
          </a:lstStyle>
          <a:p>
            <a:pPr>
              <a:defRPr/>
            </a:pPr>
            <a:r>
              <a:rPr lang="en-US"/>
              <a:t>07/20/11</a:t>
            </a:r>
          </a:p>
        </p:txBody>
      </p:sp>
      <p:sp>
        <p:nvSpPr>
          <p:cNvPr id="3" name="Rectangle 12"/>
          <p:cNvSpPr>
            <a:spLocks noGrp="1" noChangeArrowheads="1"/>
          </p:cNvSpPr>
          <p:nvPr>
            <p:ph type="sldNum" idx="11"/>
          </p:nvPr>
        </p:nvSpPr>
        <p:spPr>
          <a:ln/>
        </p:spPr>
        <p:txBody>
          <a:bodyPr/>
          <a:lstStyle>
            <a:lvl1pPr>
              <a:defRPr/>
            </a:lvl1pPr>
          </a:lstStyle>
          <a:p>
            <a:pPr>
              <a:defRPr/>
            </a:pPr>
            <a:fld id="{88487FA6-7A5A-6345-9F5E-E8945907DA43}" type="slidenum">
              <a:rPr lang="en-US"/>
              <a:pPr>
                <a:defRPr/>
              </a:pPr>
              <a:t>‹#›</a:t>
            </a:fld>
            <a:endParaRPr lang="en-US" dirty="0"/>
          </a:p>
        </p:txBody>
      </p:sp>
    </p:spTree>
    <p:extLst>
      <p:ext uri="{BB962C8B-B14F-4D97-AF65-F5344CB8AC3E}">
        <p14:creationId xmlns:p14="http://schemas.microsoft.com/office/powerpoint/2010/main" xmlns="" val="626923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dt" idx="10"/>
          </p:nvPr>
        </p:nvSpPr>
        <p:spPr>
          <a:ln/>
        </p:spPr>
        <p:txBody>
          <a:bodyPr/>
          <a:lstStyle>
            <a:lvl1pPr>
              <a:defRPr/>
            </a:lvl1pPr>
          </a:lstStyle>
          <a:p>
            <a:pPr>
              <a:defRPr/>
            </a:pPr>
            <a:r>
              <a:rPr lang="en-US"/>
              <a:t>07/20/11</a:t>
            </a:r>
          </a:p>
        </p:txBody>
      </p:sp>
      <p:sp>
        <p:nvSpPr>
          <p:cNvPr id="3" name="Rectangle 12"/>
          <p:cNvSpPr>
            <a:spLocks noGrp="1" noChangeArrowheads="1"/>
          </p:cNvSpPr>
          <p:nvPr>
            <p:ph type="sldNum" idx="11"/>
          </p:nvPr>
        </p:nvSpPr>
        <p:spPr>
          <a:ln/>
        </p:spPr>
        <p:txBody>
          <a:bodyPr/>
          <a:lstStyle>
            <a:lvl1pPr>
              <a:defRPr/>
            </a:lvl1pPr>
          </a:lstStyle>
          <a:p>
            <a:pPr>
              <a:defRPr/>
            </a:pPr>
            <a:fld id="{88487FA6-7A5A-6345-9F5E-E8945907DA43}" type="slidenum">
              <a:rPr lang="en-US"/>
              <a:pPr>
                <a:defRPr/>
              </a:pPr>
              <a:t>‹#›</a:t>
            </a:fld>
            <a:endParaRPr lang="en-US" dirty="0"/>
          </a:p>
        </p:txBody>
      </p:sp>
    </p:spTree>
    <p:extLst>
      <p:ext uri="{BB962C8B-B14F-4D97-AF65-F5344CB8AC3E}">
        <p14:creationId xmlns:p14="http://schemas.microsoft.com/office/powerpoint/2010/main" xmlns="" val="626923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US"/>
              <a:t>07/20/11</a:t>
            </a:r>
          </a:p>
        </p:txBody>
      </p:sp>
      <p:sp>
        <p:nvSpPr>
          <p:cNvPr id="3" name="Rectangle 5"/>
          <p:cNvSpPr>
            <a:spLocks noGrp="1" noChangeArrowheads="1"/>
          </p:cNvSpPr>
          <p:nvPr>
            <p:ph type="sldNum" idx="11"/>
          </p:nvPr>
        </p:nvSpPr>
        <p:spPr>
          <a:ln/>
        </p:spPr>
        <p:txBody>
          <a:bodyPr/>
          <a:lstStyle>
            <a:lvl1pPr>
              <a:defRPr/>
            </a:lvl1pPr>
          </a:lstStyle>
          <a:p>
            <a:pPr>
              <a:defRPr/>
            </a:pPr>
            <a:fld id="{9EE3BB44-6DA2-5842-8BE4-D7D92EE01CD0}" type="slidenum">
              <a:rPr lang="en-US"/>
              <a:pPr>
                <a:defRPr/>
              </a:pPr>
              <a:t>‹#›</a:t>
            </a:fld>
            <a:endParaRPr lang="en-US" dirty="0"/>
          </a:p>
        </p:txBody>
      </p:sp>
    </p:spTree>
    <p:extLst>
      <p:ext uri="{BB962C8B-B14F-4D97-AF65-F5344CB8AC3E}">
        <p14:creationId xmlns:p14="http://schemas.microsoft.com/office/powerpoint/2010/main" xmlns="" val="41456902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US"/>
              <a:t>07/20/11</a:t>
            </a:r>
          </a:p>
        </p:txBody>
      </p:sp>
      <p:sp>
        <p:nvSpPr>
          <p:cNvPr id="3" name="Rectangle 5"/>
          <p:cNvSpPr>
            <a:spLocks noGrp="1" noChangeArrowheads="1"/>
          </p:cNvSpPr>
          <p:nvPr>
            <p:ph type="sldNum" idx="11"/>
          </p:nvPr>
        </p:nvSpPr>
        <p:spPr>
          <a:ln/>
        </p:spPr>
        <p:txBody>
          <a:bodyPr/>
          <a:lstStyle>
            <a:lvl1pPr>
              <a:defRPr/>
            </a:lvl1pPr>
          </a:lstStyle>
          <a:p>
            <a:pPr>
              <a:defRPr/>
            </a:pPr>
            <a:fld id="{9EE3BB44-6DA2-5842-8BE4-D7D92EE01CD0}" type="slidenum">
              <a:rPr lang="en-US"/>
              <a:pPr>
                <a:defRPr/>
              </a:pPr>
              <a:t>‹#›</a:t>
            </a:fld>
            <a:endParaRPr lang="en-US" dirty="0"/>
          </a:p>
        </p:txBody>
      </p:sp>
    </p:spTree>
    <p:extLst>
      <p:ext uri="{BB962C8B-B14F-4D97-AF65-F5344CB8AC3E}">
        <p14:creationId xmlns:p14="http://schemas.microsoft.com/office/powerpoint/2010/main" xmlns="" val="41456902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US"/>
              <a:t>07/20/11</a:t>
            </a:r>
          </a:p>
        </p:txBody>
      </p:sp>
      <p:sp>
        <p:nvSpPr>
          <p:cNvPr id="3" name="Rectangle 5"/>
          <p:cNvSpPr>
            <a:spLocks noGrp="1" noChangeArrowheads="1"/>
          </p:cNvSpPr>
          <p:nvPr>
            <p:ph type="sldNum" idx="11"/>
          </p:nvPr>
        </p:nvSpPr>
        <p:spPr>
          <a:ln/>
        </p:spPr>
        <p:txBody>
          <a:bodyPr/>
          <a:lstStyle>
            <a:lvl1pPr>
              <a:defRPr/>
            </a:lvl1pPr>
          </a:lstStyle>
          <a:p>
            <a:pPr>
              <a:defRPr/>
            </a:pPr>
            <a:fld id="{9EE3BB44-6DA2-5842-8BE4-D7D92EE01CD0}" type="slidenum">
              <a:rPr lang="en-US"/>
              <a:pPr>
                <a:defRPr/>
              </a:pPr>
              <a:t>‹#›</a:t>
            </a:fld>
            <a:endParaRPr lang="en-US" dirty="0"/>
          </a:p>
        </p:txBody>
      </p:sp>
    </p:spTree>
    <p:extLst>
      <p:ext uri="{BB962C8B-B14F-4D97-AF65-F5344CB8AC3E}">
        <p14:creationId xmlns:p14="http://schemas.microsoft.com/office/powerpoint/2010/main" xmlns="" val="41456902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US"/>
              <a:t>07/20/11</a:t>
            </a:r>
          </a:p>
        </p:txBody>
      </p:sp>
      <p:sp>
        <p:nvSpPr>
          <p:cNvPr id="3" name="Rectangle 5"/>
          <p:cNvSpPr>
            <a:spLocks noGrp="1" noChangeArrowheads="1"/>
          </p:cNvSpPr>
          <p:nvPr>
            <p:ph type="sldNum" idx="11"/>
          </p:nvPr>
        </p:nvSpPr>
        <p:spPr>
          <a:ln/>
        </p:spPr>
        <p:txBody>
          <a:bodyPr/>
          <a:lstStyle>
            <a:lvl1pPr>
              <a:defRPr/>
            </a:lvl1pPr>
          </a:lstStyle>
          <a:p>
            <a:pPr>
              <a:defRPr/>
            </a:pPr>
            <a:fld id="{9EE3BB44-6DA2-5842-8BE4-D7D92EE01CD0}" type="slidenum">
              <a:rPr lang="en-US"/>
              <a:pPr>
                <a:defRPr/>
              </a:pPr>
              <a:t>‹#›</a:t>
            </a:fld>
            <a:endParaRPr lang="en-US" dirty="0"/>
          </a:p>
        </p:txBody>
      </p:sp>
    </p:spTree>
    <p:extLst>
      <p:ext uri="{BB962C8B-B14F-4D97-AF65-F5344CB8AC3E}">
        <p14:creationId xmlns:p14="http://schemas.microsoft.com/office/powerpoint/2010/main" xmlns="" val="41456902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US"/>
              <a:t>07/20/11</a:t>
            </a:r>
          </a:p>
        </p:txBody>
      </p:sp>
      <p:sp>
        <p:nvSpPr>
          <p:cNvPr id="3" name="Rectangle 5"/>
          <p:cNvSpPr>
            <a:spLocks noGrp="1" noChangeArrowheads="1"/>
          </p:cNvSpPr>
          <p:nvPr>
            <p:ph type="sldNum" idx="11"/>
          </p:nvPr>
        </p:nvSpPr>
        <p:spPr>
          <a:ln/>
        </p:spPr>
        <p:txBody>
          <a:bodyPr/>
          <a:lstStyle>
            <a:lvl1pPr>
              <a:defRPr/>
            </a:lvl1pPr>
          </a:lstStyle>
          <a:p>
            <a:pPr>
              <a:defRPr/>
            </a:pPr>
            <a:fld id="{9EE3BB44-6DA2-5842-8BE4-D7D92EE01CD0}" type="slidenum">
              <a:rPr lang="en-US"/>
              <a:pPr>
                <a:defRPr/>
              </a:pPr>
              <a:t>‹#›</a:t>
            </a:fld>
            <a:endParaRPr lang="en-US" dirty="0"/>
          </a:p>
        </p:txBody>
      </p:sp>
    </p:spTree>
    <p:extLst>
      <p:ext uri="{BB962C8B-B14F-4D97-AF65-F5344CB8AC3E}">
        <p14:creationId xmlns:p14="http://schemas.microsoft.com/office/powerpoint/2010/main" xmlns="" val="414569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4267200" y="1676400"/>
            <a:ext cx="457200" cy="449580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85999"/>
            <a:ext cx="3657600" cy="36576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285999"/>
            <a:ext cx="3581400" cy="36576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DB7D16C0-F217-1443-B741-CF0339228AC2}" type="datetimeFigureOut">
              <a:rPr lang="en-US" smtClean="0"/>
              <a:pPr/>
              <a:t>8/8/2011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B848E-5C30-5544-9548-9F4A35DA93C7}" type="slidenum">
              <a:rPr lang="en-US" smtClean="0"/>
              <a:pPr/>
              <a:t>‹#›</a:t>
            </a:fld>
            <a:endParaRPr lang="en-US"/>
          </a:p>
        </p:txBody>
      </p:sp>
      <p:sp>
        <p:nvSpPr>
          <p:cNvPr id="9" name="Rounded Rectangle 8"/>
          <p:cNvSpPr/>
          <p:nvPr userDrawn="1"/>
        </p:nvSpPr>
        <p:spPr>
          <a:xfrm>
            <a:off x="457200" y="1828800"/>
            <a:ext cx="3657600" cy="4571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Century Gothic"/>
              <a:cs typeface="Century Gothic"/>
            </a:endParaRPr>
          </a:p>
        </p:txBody>
      </p:sp>
      <p:sp>
        <p:nvSpPr>
          <p:cNvPr id="10" name="Rounded Rectangle 9"/>
          <p:cNvSpPr/>
          <p:nvPr userDrawn="1"/>
        </p:nvSpPr>
        <p:spPr>
          <a:xfrm>
            <a:off x="4876800" y="1828800"/>
            <a:ext cx="3581400" cy="4571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Century Gothic"/>
              <a:cs typeface="Century Gothic"/>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US"/>
              <a:t>07/20/11</a:t>
            </a:r>
          </a:p>
        </p:txBody>
      </p:sp>
      <p:sp>
        <p:nvSpPr>
          <p:cNvPr id="3" name="Rectangle 5"/>
          <p:cNvSpPr>
            <a:spLocks noGrp="1" noChangeArrowheads="1"/>
          </p:cNvSpPr>
          <p:nvPr>
            <p:ph type="sldNum" idx="11"/>
          </p:nvPr>
        </p:nvSpPr>
        <p:spPr>
          <a:ln/>
        </p:spPr>
        <p:txBody>
          <a:bodyPr/>
          <a:lstStyle>
            <a:lvl1pPr>
              <a:defRPr/>
            </a:lvl1pPr>
          </a:lstStyle>
          <a:p>
            <a:pPr>
              <a:defRPr/>
            </a:pPr>
            <a:fld id="{9EE3BB44-6DA2-5842-8BE4-D7D92EE01CD0}" type="slidenum">
              <a:rPr lang="en-US"/>
              <a:pPr>
                <a:defRPr/>
              </a:pPr>
              <a:t>‹#›</a:t>
            </a:fld>
            <a:endParaRPr lang="en-US" dirty="0"/>
          </a:p>
        </p:txBody>
      </p:sp>
    </p:spTree>
    <p:extLst>
      <p:ext uri="{BB962C8B-B14F-4D97-AF65-F5344CB8AC3E}">
        <p14:creationId xmlns:p14="http://schemas.microsoft.com/office/powerpoint/2010/main" xmlns="" val="41456902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661321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2" name="Rectangle 21"/>
          <p:cNvSpPr/>
          <p:nvPr userDrawn="1"/>
        </p:nvSpPr>
        <p:spPr>
          <a:xfrm>
            <a:off x="228600" y="1447800"/>
            <a:ext cx="228600" cy="4724400"/>
          </a:xfrm>
          <a:prstGeom prst="rect">
            <a:avLst/>
          </a:prstGeom>
          <a:gradFill>
            <a:gsLst>
              <a:gs pos="0">
                <a:srgbClr val="FFFF00"/>
              </a:gs>
              <a:gs pos="0">
                <a:srgbClr val="FFFF00"/>
              </a:gs>
              <a:gs pos="0">
                <a:schemeClr val="tx1"/>
              </a:gs>
              <a:gs pos="0">
                <a:schemeClr val="tx1">
                  <a:alpha val="59000"/>
                </a:schemeClr>
              </a:gs>
              <a:gs pos="50000">
                <a:srgbClr val="FFFF00">
                  <a:alpha val="55000"/>
                </a:srgbClr>
              </a:gs>
              <a:gs pos="100000">
                <a:schemeClr val="bg1"/>
              </a:gs>
              <a:gs pos="100000">
                <a:schemeClr val="bg1"/>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6" name="Rectangle 15"/>
          <p:cNvSpPr/>
          <p:nvPr userDrawn="1"/>
        </p:nvSpPr>
        <p:spPr>
          <a:xfrm>
            <a:off x="0" y="0"/>
            <a:ext cx="9144000" cy="1447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3" name="Content Placeholder 2"/>
          <p:cNvSpPr>
            <a:spLocks noGrp="1"/>
          </p:cNvSpPr>
          <p:nvPr>
            <p:ph idx="1"/>
          </p:nvPr>
        </p:nvSpPr>
        <p:spPr/>
        <p:txBody>
          <a:bodyPr/>
          <a:lstStyle>
            <a:lvl1pPr>
              <a:buFontTx/>
              <a:buNone/>
              <a:defRPr>
                <a:latin typeface="Century Gothic" pitchFamily="34" charset="0"/>
              </a:defRPr>
            </a:lvl1pPr>
            <a:lvl2pPr>
              <a:buFontTx/>
              <a:buNone/>
              <a:defRPr>
                <a:latin typeface="Century Gothic" pitchFamily="34" charset="0"/>
              </a:defRPr>
            </a:lvl2pPr>
            <a:lvl3pPr>
              <a:buFontTx/>
              <a:buNone/>
              <a:defRPr/>
            </a:lvl3pPr>
            <a:lvl4pPr>
              <a:buFontTx/>
              <a:buNone/>
              <a:defRPr>
                <a:latin typeface="Century Gothic" pitchFamily="34" charset="0"/>
              </a:defRPr>
            </a:lvl4pPr>
            <a:lvl5pPr>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6172200"/>
            <a:ext cx="9144000"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2" name="TextBox 11"/>
          <p:cNvSpPr txBox="1"/>
          <p:nvPr userDrawn="1"/>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200" b="1" dirty="0" smtClean="0">
                <a:solidFill>
                  <a:srgbClr val="FFFFFF"/>
                </a:solidFill>
                <a:latin typeface="Century Gothic" charset="0"/>
                <a:cs typeface="Century Gothic" charset="0"/>
              </a:rPr>
              <a:t>CNH</a:t>
            </a:r>
          </a:p>
        </p:txBody>
      </p:sp>
      <p:sp>
        <p:nvSpPr>
          <p:cNvPr id="13" name="TextBox 12"/>
          <p:cNvSpPr txBox="1"/>
          <p:nvPr userDrawn="1"/>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000" dirty="0" smtClean="0">
                <a:solidFill>
                  <a:srgbClr val="FFFFFF"/>
                </a:solidFill>
              </a:rPr>
              <a:t>|</a:t>
            </a:r>
          </a:p>
        </p:txBody>
      </p:sp>
      <p:sp>
        <p:nvSpPr>
          <p:cNvPr id="14" name="TextBox 13"/>
          <p:cNvSpPr txBox="1"/>
          <p:nvPr userDrawn="1"/>
        </p:nvSpPr>
        <p:spPr>
          <a:xfrm>
            <a:off x="2209800" y="6172200"/>
            <a:ext cx="3352800" cy="692150"/>
          </a:xfrm>
          <a:prstGeom prst="rect">
            <a:avLst/>
          </a:prstGeom>
          <a:noFill/>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1300" dirty="0" smtClean="0">
                <a:solidFill>
                  <a:srgbClr val="FFFFFF"/>
                </a:solidFill>
                <a:latin typeface="Goudy Old Style" charset="0"/>
                <a:cs typeface="Goudy Old Style" charset="0"/>
              </a:rPr>
              <a:t>Executive Committee</a:t>
            </a:r>
          </a:p>
          <a:p>
            <a:pPr defTabSz="914400">
              <a:defRPr/>
            </a:pPr>
            <a:r>
              <a:rPr lang="en-US" sz="1300" dirty="0" smtClean="0">
                <a:solidFill>
                  <a:srgbClr val="FFFFFF"/>
                </a:solidFill>
                <a:latin typeface="Goudy Old Style" charset="0"/>
                <a:cs typeface="Goudy Old Style" charset="0"/>
              </a:rPr>
              <a:t>California-Nevada-Hawaii District</a:t>
            </a:r>
          </a:p>
          <a:p>
            <a:pPr defTabSz="914400">
              <a:defRPr/>
            </a:pPr>
            <a:r>
              <a:rPr lang="en-US" sz="1300" dirty="0" smtClean="0">
                <a:solidFill>
                  <a:srgbClr val="FFFFFF"/>
                </a:solidFill>
                <a:latin typeface="Goudy Old Style" charset="0"/>
                <a:cs typeface="Goudy Old Style" charset="0"/>
              </a:rPr>
              <a:t>Key Club International</a:t>
            </a:r>
          </a:p>
        </p:txBody>
      </p:sp>
      <p:grpSp>
        <p:nvGrpSpPr>
          <p:cNvPr id="4" name="Group 20"/>
          <p:cNvGrpSpPr/>
          <p:nvPr userDrawn="1"/>
        </p:nvGrpSpPr>
        <p:grpSpPr>
          <a:xfrm>
            <a:off x="0" y="990600"/>
            <a:ext cx="9144000" cy="457200"/>
            <a:chOff x="0" y="990600"/>
            <a:chExt cx="9144000" cy="457200"/>
          </a:xfrm>
        </p:grpSpPr>
        <p:sp>
          <p:nvSpPr>
            <p:cNvPr id="18" name="Rectangle 17"/>
            <p:cNvSpPr/>
            <p:nvPr userDrawn="1"/>
          </p:nvSpPr>
          <p:spPr>
            <a:xfrm>
              <a:off x="8686800" y="1219200"/>
              <a:ext cx="45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7" name="Pentagon 16"/>
            <p:cNvSpPr/>
            <p:nvPr userDrawn="1"/>
          </p:nvSpPr>
          <p:spPr>
            <a:xfrm>
              <a:off x="0" y="990600"/>
              <a:ext cx="9144000" cy="457200"/>
            </a:xfrm>
            <a:prstGeom prst="homePlate">
              <a:avLst>
                <a:gd name="adj" fmla="val 101163"/>
              </a:avLst>
            </a:prstGeom>
            <a:solidFill>
              <a:srgbClr val="FFFF00"/>
            </a:solidFill>
            <a:ln>
              <a:solidFill>
                <a:srgbClr val="FFFF00"/>
              </a:solid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userDrawn="1">
            <p:ph type="title"/>
          </p:nvPr>
        </p:nvSpPr>
        <p:spPr/>
        <p:txBody>
          <a:bodyPr/>
          <a:lstStyle>
            <a:lvl1pPr>
              <a:defRPr b="1">
                <a:latin typeface="Century Gothic" pitchFamily="34" charset="0"/>
              </a:defRPr>
            </a:lvl1pPr>
          </a:lstStyle>
          <a:p>
            <a:r>
              <a:rPr lang="en-US" dirty="0" smtClean="0"/>
              <a:t>Click to edit Master title style</a:t>
            </a:r>
            <a:endParaRPr lang="en-US" dirty="0"/>
          </a:p>
        </p:txBody>
      </p:sp>
      <p:sp>
        <p:nvSpPr>
          <p:cNvPr id="20" name="Rectangle 19"/>
          <p:cNvSpPr/>
          <p:nvPr userDrawn="1"/>
        </p:nvSpPr>
        <p:spPr>
          <a:xfrm>
            <a:off x="0" y="0"/>
            <a:ext cx="91440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Rectangle 10"/>
          <p:cNvSpPr/>
          <p:nvPr userDrawn="1"/>
        </p:nvSpPr>
        <p:spPr>
          <a:xfrm>
            <a:off x="8229600" y="1676400"/>
            <a:ext cx="457200" cy="5181600"/>
          </a:xfrm>
          <a:prstGeom prst="rect">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lvl1pPr>
              <a:defRPr sz="6000" b="1">
                <a:latin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1400" b="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Rectangle 6"/>
          <p:cNvSpPr/>
          <p:nvPr userDrawn="1"/>
        </p:nvSpPr>
        <p:spPr>
          <a:xfrm>
            <a:off x="0" y="6172200"/>
            <a:ext cx="9144000" cy="685800"/>
          </a:xfrm>
          <a:prstGeom prst="rect">
            <a:avLst/>
          </a:prstGeom>
          <a:solidFill>
            <a:srgbClr val="948A54"/>
          </a:solidFill>
          <a:ln>
            <a:solidFill>
              <a:srgbClr val="98864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8" name="TextBox 7"/>
          <p:cNvSpPr txBox="1"/>
          <p:nvPr userDrawn="1"/>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200" b="1" dirty="0" smtClean="0">
                <a:solidFill>
                  <a:srgbClr val="FFFFFF"/>
                </a:solidFill>
                <a:latin typeface="Century Gothic" charset="0"/>
                <a:cs typeface="Century Gothic" charset="0"/>
              </a:rPr>
              <a:t>CNH</a:t>
            </a:r>
          </a:p>
        </p:txBody>
      </p:sp>
      <p:sp>
        <p:nvSpPr>
          <p:cNvPr id="9" name="TextBox 8"/>
          <p:cNvSpPr txBox="1"/>
          <p:nvPr userDrawn="1"/>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000" dirty="0" smtClean="0">
                <a:solidFill>
                  <a:srgbClr val="FFFFFF"/>
                </a:solidFill>
              </a:rPr>
              <a:t>|</a:t>
            </a:r>
          </a:p>
        </p:txBody>
      </p:sp>
      <p:sp>
        <p:nvSpPr>
          <p:cNvPr id="10" name="TextBox 9"/>
          <p:cNvSpPr txBox="1"/>
          <p:nvPr userDrawn="1"/>
        </p:nvSpPr>
        <p:spPr>
          <a:xfrm>
            <a:off x="2209800" y="6172200"/>
            <a:ext cx="6934200" cy="69249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1300" dirty="0" smtClean="0">
                <a:solidFill>
                  <a:srgbClr val="FFFFFF"/>
                </a:solidFill>
                <a:latin typeface="Goudy Old Style" charset="0"/>
                <a:cs typeface="Goudy Old Style" charset="0"/>
              </a:rPr>
              <a:t>Executive Committee</a:t>
            </a:r>
          </a:p>
          <a:p>
            <a:pPr defTabSz="914400">
              <a:defRPr/>
            </a:pPr>
            <a:r>
              <a:rPr lang="en-US" sz="1300" dirty="0" smtClean="0">
                <a:solidFill>
                  <a:srgbClr val="FFFFFF"/>
                </a:solidFill>
                <a:latin typeface="Goudy Old Style" charset="0"/>
                <a:cs typeface="Goudy Old Style" charset="0"/>
              </a:rPr>
              <a:t>Resources provided by Member Relations Committee</a:t>
            </a:r>
          </a:p>
          <a:p>
            <a:pPr defTabSz="914400">
              <a:defRPr/>
            </a:pPr>
            <a:r>
              <a:rPr lang="en-US" sz="1300" dirty="0" smtClean="0">
                <a:solidFill>
                  <a:srgbClr val="FFFFFF"/>
                </a:solidFill>
                <a:latin typeface="Goudy Old Style" charset="0"/>
                <a:cs typeface="Goudy Old Style" charset="0"/>
              </a:rPr>
              <a:t>California-Nevada-Hawaii District</a:t>
            </a:r>
          </a:p>
        </p:txBody>
      </p:sp>
      <p:sp>
        <p:nvSpPr>
          <p:cNvPr id="12" name="Oval 11"/>
          <p:cNvSpPr/>
          <p:nvPr userDrawn="1"/>
        </p:nvSpPr>
        <p:spPr>
          <a:xfrm>
            <a:off x="152400" y="4648200"/>
            <a:ext cx="1219200" cy="1219199"/>
          </a:xfrm>
          <a:prstGeom prst="ellipse">
            <a:avLst/>
          </a:prstGeom>
          <a:solidFill>
            <a:srgbClr val="C4BD97">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13" name="Oval 12"/>
          <p:cNvSpPr/>
          <p:nvPr userDrawn="1"/>
        </p:nvSpPr>
        <p:spPr>
          <a:xfrm>
            <a:off x="990600" y="4211638"/>
            <a:ext cx="722142" cy="741362"/>
          </a:xfrm>
          <a:prstGeom prst="ellipse">
            <a:avLst/>
          </a:prstGeom>
          <a:solidFill>
            <a:srgbClr val="FFFF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14" name="Oval 13"/>
          <p:cNvSpPr/>
          <p:nvPr userDrawn="1"/>
        </p:nvSpPr>
        <p:spPr>
          <a:xfrm>
            <a:off x="420858" y="3810000"/>
            <a:ext cx="569742" cy="533400"/>
          </a:xfrm>
          <a:prstGeom prst="ellipse">
            <a:avLst/>
          </a:prstGeom>
          <a:solidFill>
            <a:schemeClr val="accent3">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15" name="Oval 14"/>
          <p:cNvSpPr/>
          <p:nvPr userDrawn="1"/>
        </p:nvSpPr>
        <p:spPr>
          <a:xfrm>
            <a:off x="685800" y="3352800"/>
            <a:ext cx="381000" cy="381000"/>
          </a:xfrm>
          <a:prstGeom prst="ellipse">
            <a:avLst/>
          </a:prstGeom>
          <a:solidFill>
            <a:schemeClr val="bg2">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pic>
        <p:nvPicPr>
          <p:cNvPr id="16" name="Picture 18" descr="C:\Users\vNguyenx\Desktop\Kiwanis - Key Club\Logos and wordmarks\Logo\JPG\KC logo BW.jpg"/>
          <p:cNvPicPr>
            <a:picLocks noChangeAspect="1" noChangeArrowheads="1"/>
          </p:cNvPicPr>
          <p:nvPr userDrawn="1"/>
        </p:nvPicPr>
        <p:blipFill>
          <a:blip r:embed="rId2" cstate="email">
            <a:extLst>
              <a:ext uri="{BEBA8EAE-BF5A-486C-A8C5-ECC9F3942E4B}">
                <a14:imgProps xmlns:mc="http://schemas.openxmlformats.org/markup-compatibility/2006" xmlns:mv="urn:schemas-microsoft-com:mac:vml" xmlns:a14="http://schemas.microsoft.com/office/drawing/2010/main" xmlns="">
                  <a14:imgLayer r:embed="">
                    <a14:imgEffect>
                      <a14:backgroundRemoval t="2749" b="97103" l="3008" r="97139">
                        <a14:foregroundMark x1="16067" y1="21842" x2="16067" y2="21842"/>
                        <a14:foregroundMark x1="73661" y1="89153" x2="73661" y2="89153"/>
                        <a14:foregroundMark x1="79237" y1="18425" x2="79237" y2="18425"/>
                        <a14:foregroundMark x1="52091" y1="47623" x2="52091" y2="47623"/>
                        <a14:foregroundMark x1="67058" y1="48217" x2="67058" y2="48217"/>
                        <a14:foregroundMark x1="33236" y1="45394" x2="33236" y2="45394"/>
                        <a14:foregroundMark x1="38811" y1="66122" x2="38811" y2="66122"/>
                        <a14:foregroundMark x1="46001" y1="33581" x2="46001" y2="33581"/>
                        <a14:foregroundMark x1="51504" y1="40862" x2="51504" y2="40862"/>
                        <a14:foregroundMark x1="21056" y1="16790" x2="21056" y2="16790"/>
                        <a14:foregroundMark x1="41012" y1="40342" x2="41012" y2="40342"/>
                        <a14:foregroundMark x1="41012" y1="51560" x2="41012" y2="51560"/>
                        <a14:foregroundMark x1="73147" y1="75111" x2="73147" y2="75111"/>
                        <a14:foregroundMark x1="76449" y1="30238" x2="76449" y2="30238"/>
                        <a14:foregroundMark x1="83639" y1="58841" x2="83639" y2="58841"/>
                        <a14:foregroundMark x1="32722" y1="75706" x2="32722" y2="75706"/>
                        <a14:foregroundMark x1="49890" y1="85215" x2="49890" y2="85215"/>
                        <a14:foregroundMark x1="77550" y1="28009" x2="77550" y2="28009"/>
                        <a14:foregroundMark x1="36537" y1="44279" x2="36537" y2="44279"/>
                        <a14:foregroundMark x1="64857" y1="70654" x2="64857" y2="70654"/>
                        <a14:foregroundMark x1="33236" y1="76226" x2="33236" y2="76226"/>
                        <a14:foregroundMark x1="48789" y1="29643" x2="48789" y2="29643"/>
                        <a14:foregroundMark x1="64857" y1="55498" x2="33236" y2="44279"/>
                        <a14:foregroundMark x1="34336" y1="64487" x2="62069" y2="30758"/>
                        <a14:foregroundMark x1="42627" y1="58841" x2="67572" y2="70654"/>
                        <a14:foregroundMark x1="29934" y1="68351" x2="44901" y2="75111"/>
                        <a14:foregroundMark x1="38225" y1="33581" x2="37711" y2="21248"/>
                        <a14:foregroundMark x1="50990" y1="70059" x2="49303" y2="26895"/>
                        <a14:foregroundMark x1="14087" y1="41976" x2="74541" y2="18425"/>
                        <a14:foregroundMark x1="62289" y1="17311" x2="26339" y2="29123"/>
                        <a14:foregroundMark x1="53999" y1="17311" x2="32942" y2="19539"/>
                        <a14:foregroundMark x1="21350" y1="39227" x2="35143" y2="17905"/>
                        <a14:foregroundMark x1="77843" y1="44279" x2="73441" y2="25186"/>
                        <a14:foregroundMark x1="85620" y1="44279" x2="75642" y2="75111"/>
                        <a14:foregroundMark x1="72854" y1="77340" x2="36317" y2="79569"/>
                        <a14:foregroundMark x1="31842" y1="80163" x2="61775" y2="85215"/>
                        <a14:foregroundMark x1="28540" y1="74591" x2="15774" y2="44799"/>
                        <a14:foregroundMark x1="11886" y1="29643" x2="7997" y2="63299"/>
                        <a14:foregroundMark x1="6383" y1="54383" x2="7483" y2="38633"/>
                        <a14:foregroundMark x1="15260" y1="23477" x2="36317" y2="6092"/>
                        <a14:foregroundMark x1="42406" y1="7801" x2="67278" y2="9435"/>
                        <a14:foregroundMark x1="58988" y1="6092" x2="58988" y2="6092"/>
                        <a14:foregroundMark x1="51798" y1="7801" x2="51798" y2="7801"/>
                        <a14:foregroundMark x1="71167" y1="12853" x2="87821" y2="28009"/>
                        <a14:foregroundMark x1="85620" y1="24591" x2="67278" y2="20654"/>
                        <a14:foregroundMark x1="78944" y1="21248" x2="84519" y2="21842"/>
                        <a14:foregroundMark x1="92810" y1="37519" x2="92810" y2="60550"/>
                        <a14:foregroundMark x1="90609" y1="69539" x2="70653" y2="89673"/>
                        <a14:foregroundMark x1="69552" y1="91976" x2="42920" y2="93611"/>
                        <a14:foregroundMark x1="36831" y1="92496" x2="19076" y2="80758"/>
                        <a14:foregroundMark x1="14674" y1="74591" x2="11372" y2="66716"/>
                      </a14:backgroundRemoval>
                    </a14:imgEffect>
                    <a14:imgEffect>
                      <a14:saturation sat="0"/>
                    </a14:imgEffect>
                  </a14:imgLayer>
                </a14:imgProps>
              </a:ex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236852" y="4821238"/>
            <a:ext cx="982349" cy="969962"/>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pic>
        <p:nvPicPr>
          <p:cNvPr id="17" name="Picture 16" descr="C:\Users\vNguyenx\Desktop\cnhlogo.jpg"/>
          <p:cNvPicPr>
            <a:picLocks noChangeAspect="1" noChangeArrowheads="1"/>
          </p:cNvPicPr>
          <p:nvPr userDrawn="1"/>
        </p:nvPicPr>
        <p:blipFill>
          <a:blip r:embed="rId3" cstate="email">
            <a:extLst>
              <a:ext uri="{BEBA8EAE-BF5A-486C-A8C5-ECC9F3942E4B}">
                <a14:imgProps xmlns:mc="http://schemas.openxmlformats.org/markup-compatibility/2006" xmlns:mv="urn:schemas-microsoft-com:mac:vml" xmlns:a14="http://schemas.microsoft.com/office/drawing/2010/main" xmlns="">
                  <a14:imgLayer r:embed="">
                    <a14:imgEffect>
                      <a14:backgroundRemoval t="0" b="99500" l="0" r="100000">
                        <a14:foregroundMark x1="55500" y1="39500" x2="15500" y2="74000"/>
                        <a14:foregroundMark x1="33000" y1="65000" x2="50000" y2="24000"/>
                        <a14:foregroundMark x1="44500" y1="45000" x2="85500" y2="71000"/>
                        <a14:foregroundMark x1="64500" y1="54000" x2="65500" y2="19500"/>
                        <a14:foregroundMark x1="71500" y1="41000" x2="84500" y2="64000"/>
                        <a14:foregroundMark x1="47000" y1="42500" x2="24500" y2="11000"/>
                        <a14:foregroundMark x1="44500" y1="44000" x2="15500" y2="85000"/>
                        <a14:foregroundMark x1="17000" y1="74000" x2="15500" y2="14000"/>
                        <a14:foregroundMark x1="14500" y1="46500" x2="41500" y2="1000"/>
                        <a14:foregroundMark x1="34500" y1="18000" x2="87000" y2="56500"/>
                        <a14:foregroundMark x1="38500" y1="52500" x2="58500" y2="88000"/>
                        <a14:foregroundMark x1="30000" y1="69500" x2="51500" y2="95000"/>
                        <a14:foregroundMark x1="47000" y1="71000" x2="88500" y2="72500"/>
                        <a14:foregroundMark x1="81500" y1="62500" x2="93000" y2="26500"/>
                        <a14:foregroundMark x1="60000" y1="39500" x2="67000" y2="9500"/>
                        <a14:foregroundMark x1="67000" y1="26500" x2="51500" y2="4000"/>
                      </a14:backgroundRemoval>
                    </a14:imgEffect>
                  </a14:imgLayer>
                </a14:imgProps>
              </a:ex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1065352" y="4267200"/>
            <a:ext cx="611048" cy="611048"/>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pic>
        <p:nvPicPr>
          <p:cNvPr id="18" name="Picture 17" descr="382 lines part pencil.jpg"/>
          <p:cNvPicPr>
            <a:picLocks noChangeAspect="1"/>
          </p:cNvPicPr>
          <p:nvPr userDrawn="1"/>
        </p:nvPicPr>
        <p:blipFill>
          <a:blip r:embed="rId4" cstate="email"/>
          <a:srcRect/>
          <a:stretch>
            <a:fillRect/>
          </a:stretch>
        </p:blipFill>
        <p:spPr>
          <a:xfrm rot="10800000" flipH="1">
            <a:off x="0" y="0"/>
            <a:ext cx="9144000" cy="1447800"/>
          </a:xfrm>
          <a:prstGeom prst="rect">
            <a:avLst/>
          </a:prstGeom>
        </p:spPr>
      </p:pic>
      <p:sp>
        <p:nvSpPr>
          <p:cNvPr id="19" name="AutoShape 13"/>
          <p:cNvSpPr>
            <a:spLocks noChangeArrowheads="1"/>
          </p:cNvSpPr>
          <p:nvPr userDrawn="1"/>
        </p:nvSpPr>
        <p:spPr bwMode="auto">
          <a:xfrm>
            <a:off x="0" y="1152525"/>
            <a:ext cx="9144000" cy="523875"/>
          </a:xfrm>
          <a:prstGeom prst="homePlate">
            <a:avLst>
              <a:gd name="adj" fmla="val 82177"/>
            </a:avLst>
          </a:pr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20" name="TextBox 19"/>
          <p:cNvSpPr txBox="1"/>
          <p:nvPr userDrawn="1"/>
        </p:nvSpPr>
        <p:spPr>
          <a:xfrm>
            <a:off x="2667000" y="152400"/>
            <a:ext cx="6172200" cy="769441"/>
          </a:xfrm>
          <a:prstGeom prst="rect">
            <a:avLst/>
          </a:prstGeom>
          <a:noFill/>
        </p:spPr>
        <p:txBody>
          <a:bodyPr wrap="square" rtlCol="0">
            <a:spAutoFit/>
          </a:bodyPr>
          <a:lstStyle/>
          <a:p>
            <a:pPr defTabSz="914400"/>
            <a:r>
              <a:rPr lang="en-US" sz="4400" b="1" dirty="0" smtClean="0">
                <a:solidFill>
                  <a:prstClr val="black"/>
                </a:solidFill>
                <a:latin typeface="Century Gothic"/>
                <a:cs typeface="Century Gothic"/>
              </a:rPr>
              <a:t>C N H </a:t>
            </a:r>
            <a:r>
              <a:rPr lang="en-US" sz="4400" dirty="0" smtClean="0">
                <a:solidFill>
                  <a:prstClr val="white"/>
                </a:solidFill>
                <a:latin typeface="Century Gothic"/>
                <a:cs typeface="Century Gothic"/>
              </a:rPr>
              <a:t>|  K E Y  C L U B</a:t>
            </a:r>
            <a:endParaRPr lang="en-US" sz="4400" dirty="0">
              <a:solidFill>
                <a:prstClr val="white"/>
              </a:solidFill>
              <a:latin typeface="Century Gothic"/>
              <a:cs typeface="Century Gothic"/>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None/>
              <a:defRPr>
                <a:latin typeface="Century Gothic" pitchFamily="34" charset="0"/>
              </a:defRPr>
            </a:lvl1pPr>
            <a:lvl2pPr>
              <a:buNone/>
              <a:defRPr>
                <a:latin typeface="Century Gothic" pitchFamily="34" charset="0"/>
              </a:defRPr>
            </a:lvl2pPr>
            <a:lvl3pPr>
              <a:buNone/>
              <a:defRPr>
                <a:latin typeface="Century Gothic" pitchFamily="34" charset="0"/>
              </a:defRPr>
            </a:lvl3pPr>
            <a:lvl4pPr>
              <a:buNone/>
              <a:defRPr>
                <a:latin typeface="Century Gothic" pitchFamily="34" charset="0"/>
              </a:defRPr>
            </a:lvl4pPr>
            <a:lvl5pPr>
              <a:buNone/>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6172200"/>
            <a:ext cx="9144000" cy="685800"/>
          </a:xfrm>
          <a:prstGeom prst="rect">
            <a:avLst/>
          </a:prstGeom>
          <a:solidFill>
            <a:srgbClr val="948A54"/>
          </a:solidFill>
          <a:ln>
            <a:solidFill>
              <a:srgbClr val="98864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10" name="TextBox 9"/>
          <p:cNvSpPr txBox="1"/>
          <p:nvPr userDrawn="1"/>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200" b="1" dirty="0" smtClean="0">
                <a:solidFill>
                  <a:srgbClr val="FFFFFF"/>
                </a:solidFill>
                <a:latin typeface="Century Gothic" charset="0"/>
                <a:cs typeface="Century Gothic" charset="0"/>
              </a:rPr>
              <a:t>CNH</a:t>
            </a:r>
          </a:p>
        </p:txBody>
      </p:sp>
      <p:sp>
        <p:nvSpPr>
          <p:cNvPr id="11" name="TextBox 10"/>
          <p:cNvSpPr txBox="1"/>
          <p:nvPr userDrawn="1"/>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000" dirty="0" smtClean="0">
                <a:solidFill>
                  <a:srgbClr val="FFFFFF"/>
                </a:solidFill>
              </a:rPr>
              <a:t>|</a:t>
            </a:r>
          </a:p>
        </p:txBody>
      </p:sp>
      <p:sp>
        <p:nvSpPr>
          <p:cNvPr id="12" name="TextBox 11"/>
          <p:cNvSpPr txBox="1"/>
          <p:nvPr userDrawn="1"/>
        </p:nvSpPr>
        <p:spPr>
          <a:xfrm>
            <a:off x="2209800" y="6172200"/>
            <a:ext cx="3352800" cy="692497"/>
          </a:xfrm>
          <a:prstGeom prst="rect">
            <a:avLst/>
          </a:prstGeom>
          <a:noFill/>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1300" dirty="0" smtClean="0">
                <a:solidFill>
                  <a:srgbClr val="FFFFFF"/>
                </a:solidFill>
                <a:latin typeface="Goudy Old Style" charset="0"/>
                <a:cs typeface="Goudy Old Style" charset="0"/>
              </a:rPr>
              <a:t>Executive Committee</a:t>
            </a:r>
          </a:p>
          <a:p>
            <a:pPr defTabSz="914400">
              <a:defRPr/>
            </a:pPr>
            <a:r>
              <a:rPr lang="en-US" sz="1300" dirty="0" smtClean="0">
                <a:solidFill>
                  <a:srgbClr val="FFFFFF"/>
                </a:solidFill>
                <a:latin typeface="Goudy Old Style" charset="0"/>
                <a:cs typeface="Goudy Old Style" charset="0"/>
              </a:rPr>
              <a:t>California-Nevada-Hawaii District</a:t>
            </a:r>
          </a:p>
          <a:p>
            <a:pPr defTabSz="914400">
              <a:defRPr/>
            </a:pPr>
            <a:r>
              <a:rPr lang="en-US" sz="1300" dirty="0" smtClean="0">
                <a:solidFill>
                  <a:srgbClr val="FFFFFF"/>
                </a:solidFill>
                <a:latin typeface="Goudy Old Style" charset="0"/>
                <a:cs typeface="Goudy Old Style" charset="0"/>
              </a:rPr>
              <a:t>Key Club International</a:t>
            </a:r>
          </a:p>
        </p:txBody>
      </p:sp>
      <p:sp>
        <p:nvSpPr>
          <p:cNvPr id="13" name="Rectangle 12"/>
          <p:cNvSpPr/>
          <p:nvPr userDrawn="1"/>
        </p:nvSpPr>
        <p:spPr>
          <a:xfrm>
            <a:off x="0" y="0"/>
            <a:ext cx="9144000" cy="1295400"/>
          </a:xfrm>
          <a:prstGeom prst="rect">
            <a:avLst/>
          </a:prstGeom>
          <a:solidFill>
            <a:srgbClr val="BED600"/>
          </a:solidFill>
          <a:ln>
            <a:solidFill>
              <a:srgbClr val="BE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4" name="Rectangle 13"/>
          <p:cNvSpPr/>
          <p:nvPr userDrawn="1"/>
        </p:nvSpPr>
        <p:spPr>
          <a:xfrm>
            <a:off x="0" y="0"/>
            <a:ext cx="9144000" cy="457200"/>
          </a:xfrm>
          <a:prstGeom prst="rect">
            <a:avLst/>
          </a:prstGeom>
          <a:solidFill>
            <a:srgbClr val="988642"/>
          </a:solidFill>
          <a:ln>
            <a:solidFill>
              <a:srgbClr val="9886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AutoShape 13"/>
          <p:cNvSpPr>
            <a:spLocks noChangeArrowheads="1"/>
          </p:cNvSpPr>
          <p:nvPr userDrawn="1"/>
        </p:nvSpPr>
        <p:spPr bwMode="auto">
          <a:xfrm>
            <a:off x="0" y="990601"/>
            <a:ext cx="9144000" cy="609600"/>
          </a:xfrm>
          <a:prstGeom prst="homePlate">
            <a:avLst>
              <a:gd name="adj" fmla="val 82177"/>
            </a:avLst>
          </a:prstGeom>
          <a:solidFill>
            <a:srgbClr val="BED600"/>
          </a:solidFill>
          <a:ln>
            <a:solidFill>
              <a:srgbClr val="BED600"/>
            </a:solidFill>
          </a:ln>
          <a:effectLst/>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2" name="Title 1"/>
          <p:cNvSpPr>
            <a:spLocks noGrp="1"/>
          </p:cNvSpPr>
          <p:nvPr>
            <p:ph type="title"/>
          </p:nvPr>
        </p:nvSpPr>
        <p:spPr/>
        <p:txBody>
          <a:bodyPr/>
          <a:lstStyle>
            <a:lvl1pPr>
              <a:defRPr sz="6000">
                <a:latin typeface="Century Gothic" pitchFamily="34" charset="0"/>
              </a:defRPr>
            </a:lvl1pPr>
          </a:lstStyle>
          <a:p>
            <a:r>
              <a:rPr lang="en-US" dirty="0" smtClean="0"/>
              <a:t>Click to edit</a:t>
            </a:r>
            <a:endParaRPr lang="en-US" dirty="0"/>
          </a:p>
        </p:txBody>
      </p:sp>
      <p:sp>
        <p:nvSpPr>
          <p:cNvPr id="15" name="Rectangle 14"/>
          <p:cNvSpPr/>
          <p:nvPr userDrawn="1"/>
        </p:nvSpPr>
        <p:spPr>
          <a:xfrm rot="16200000">
            <a:off x="-1318261" y="2948940"/>
            <a:ext cx="2819400" cy="121920"/>
          </a:xfrm>
          <a:prstGeom prst="rect">
            <a:avLst/>
          </a:prstGeom>
          <a:solidFill>
            <a:srgbClr val="9886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6" name="Rectangle 15"/>
          <p:cNvSpPr/>
          <p:nvPr userDrawn="1"/>
        </p:nvSpPr>
        <p:spPr>
          <a:xfrm>
            <a:off x="304800" y="1600200"/>
            <a:ext cx="152400" cy="990600"/>
          </a:xfrm>
          <a:prstGeom prst="rect">
            <a:avLst/>
          </a:prstGeom>
          <a:solidFill>
            <a:srgbClr val="9886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cxnSp>
        <p:nvCxnSpPr>
          <p:cNvPr id="19" name="Straight Connector 18"/>
          <p:cNvCxnSpPr/>
          <p:nvPr userDrawn="1"/>
        </p:nvCxnSpPr>
        <p:spPr>
          <a:xfrm rot="5400000">
            <a:off x="-761999" y="2590800"/>
            <a:ext cx="1981200" cy="1"/>
          </a:xfrm>
          <a:prstGeom prst="line">
            <a:avLst/>
          </a:prstGeom>
          <a:ln w="38100">
            <a:solidFill>
              <a:srgbClr val="BED600">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None/>
              <a:defRPr>
                <a:latin typeface="Century Gothic" pitchFamily="34" charset="0"/>
              </a:defRPr>
            </a:lvl1pPr>
            <a:lvl2pPr>
              <a:buNone/>
              <a:defRPr>
                <a:latin typeface="Century Gothic" pitchFamily="34" charset="0"/>
              </a:defRPr>
            </a:lvl2pPr>
            <a:lvl3pPr>
              <a:buNone/>
              <a:defRPr>
                <a:latin typeface="Century Gothic" pitchFamily="34" charset="0"/>
              </a:defRPr>
            </a:lvl3pPr>
            <a:lvl4pPr>
              <a:buNone/>
              <a:defRPr>
                <a:latin typeface="Century Gothic" pitchFamily="34" charset="0"/>
              </a:defRPr>
            </a:lvl4pPr>
            <a:lvl5pPr>
              <a:buNone/>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6172200"/>
            <a:ext cx="9144000" cy="685800"/>
          </a:xfrm>
          <a:prstGeom prst="rect">
            <a:avLst/>
          </a:prstGeom>
          <a:solidFill>
            <a:srgbClr val="948A54"/>
          </a:solidFill>
          <a:ln>
            <a:solidFill>
              <a:srgbClr val="98864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10" name="TextBox 9"/>
          <p:cNvSpPr txBox="1"/>
          <p:nvPr userDrawn="1"/>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200" b="1" dirty="0" smtClean="0">
                <a:solidFill>
                  <a:srgbClr val="FFFFFF"/>
                </a:solidFill>
                <a:latin typeface="Century Gothic" charset="0"/>
                <a:cs typeface="Century Gothic" charset="0"/>
              </a:rPr>
              <a:t>CNH</a:t>
            </a:r>
          </a:p>
        </p:txBody>
      </p:sp>
      <p:sp>
        <p:nvSpPr>
          <p:cNvPr id="11" name="TextBox 10"/>
          <p:cNvSpPr txBox="1"/>
          <p:nvPr userDrawn="1"/>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000" dirty="0" smtClean="0">
                <a:solidFill>
                  <a:srgbClr val="FFFFFF"/>
                </a:solidFill>
              </a:rPr>
              <a:t>|</a:t>
            </a:r>
          </a:p>
        </p:txBody>
      </p:sp>
      <p:sp>
        <p:nvSpPr>
          <p:cNvPr id="12" name="TextBox 11"/>
          <p:cNvSpPr txBox="1"/>
          <p:nvPr userDrawn="1"/>
        </p:nvSpPr>
        <p:spPr>
          <a:xfrm>
            <a:off x="2209800" y="6172200"/>
            <a:ext cx="3352800" cy="692497"/>
          </a:xfrm>
          <a:prstGeom prst="rect">
            <a:avLst/>
          </a:prstGeom>
          <a:noFill/>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1300" dirty="0" smtClean="0">
                <a:solidFill>
                  <a:srgbClr val="FFFFFF"/>
                </a:solidFill>
                <a:latin typeface="Goudy Old Style" charset="0"/>
                <a:cs typeface="Goudy Old Style" charset="0"/>
              </a:rPr>
              <a:t>Executive Committee</a:t>
            </a:r>
          </a:p>
          <a:p>
            <a:pPr defTabSz="914400">
              <a:defRPr/>
            </a:pPr>
            <a:r>
              <a:rPr lang="en-US" sz="1300" dirty="0" smtClean="0">
                <a:solidFill>
                  <a:srgbClr val="FFFFFF"/>
                </a:solidFill>
                <a:latin typeface="Goudy Old Style" charset="0"/>
                <a:cs typeface="Goudy Old Style" charset="0"/>
              </a:rPr>
              <a:t>California-Nevada-Hawaii District</a:t>
            </a:r>
          </a:p>
          <a:p>
            <a:pPr defTabSz="914400">
              <a:defRPr/>
            </a:pPr>
            <a:r>
              <a:rPr lang="en-US" sz="1300" dirty="0" smtClean="0">
                <a:solidFill>
                  <a:srgbClr val="FFFFFF"/>
                </a:solidFill>
                <a:latin typeface="Goudy Old Style" charset="0"/>
                <a:cs typeface="Goudy Old Style" charset="0"/>
              </a:rPr>
              <a:t>Key Club International</a:t>
            </a:r>
          </a:p>
        </p:txBody>
      </p:sp>
      <p:sp>
        <p:nvSpPr>
          <p:cNvPr id="13" name="Rectangle 12"/>
          <p:cNvSpPr/>
          <p:nvPr userDrawn="1"/>
        </p:nvSpPr>
        <p:spPr>
          <a:xfrm>
            <a:off x="0" y="0"/>
            <a:ext cx="9144000" cy="1295400"/>
          </a:xfrm>
          <a:prstGeom prst="rect">
            <a:avLst/>
          </a:prstGeom>
          <a:solidFill>
            <a:srgbClr val="BED600"/>
          </a:solidFill>
          <a:ln>
            <a:solidFill>
              <a:srgbClr val="BE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4" name="Rectangle 13"/>
          <p:cNvSpPr/>
          <p:nvPr userDrawn="1"/>
        </p:nvSpPr>
        <p:spPr>
          <a:xfrm>
            <a:off x="0" y="0"/>
            <a:ext cx="9144000" cy="457200"/>
          </a:xfrm>
          <a:prstGeom prst="rect">
            <a:avLst/>
          </a:prstGeom>
          <a:solidFill>
            <a:srgbClr val="988642"/>
          </a:solidFill>
          <a:ln>
            <a:solidFill>
              <a:srgbClr val="9886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AutoShape 13"/>
          <p:cNvSpPr>
            <a:spLocks noChangeArrowheads="1"/>
          </p:cNvSpPr>
          <p:nvPr userDrawn="1"/>
        </p:nvSpPr>
        <p:spPr bwMode="auto">
          <a:xfrm>
            <a:off x="0" y="990601"/>
            <a:ext cx="9144000" cy="609600"/>
          </a:xfrm>
          <a:prstGeom prst="homePlate">
            <a:avLst>
              <a:gd name="adj" fmla="val 82177"/>
            </a:avLst>
          </a:prstGeom>
          <a:solidFill>
            <a:srgbClr val="BED600"/>
          </a:solidFill>
          <a:ln>
            <a:solidFill>
              <a:srgbClr val="BED600"/>
            </a:solidFill>
          </a:ln>
          <a:effectLst/>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2" name="Title 1"/>
          <p:cNvSpPr>
            <a:spLocks noGrp="1"/>
          </p:cNvSpPr>
          <p:nvPr>
            <p:ph type="title"/>
          </p:nvPr>
        </p:nvSpPr>
        <p:spPr/>
        <p:txBody>
          <a:bodyPr/>
          <a:lstStyle>
            <a:lvl1pPr>
              <a:defRPr sz="6000">
                <a:latin typeface="Century Gothic" pitchFamily="34" charset="0"/>
              </a:defRPr>
            </a:lvl1pPr>
          </a:lstStyle>
          <a:p>
            <a:r>
              <a:rPr lang="en-US" dirty="0" smtClean="0"/>
              <a:t>Click to edit</a:t>
            </a:r>
            <a:endParaRPr lang="en-US" dirty="0"/>
          </a:p>
        </p:txBody>
      </p:sp>
      <p:sp>
        <p:nvSpPr>
          <p:cNvPr id="15" name="Rectangle 14"/>
          <p:cNvSpPr/>
          <p:nvPr userDrawn="1"/>
        </p:nvSpPr>
        <p:spPr>
          <a:xfrm rot="16200000">
            <a:off x="-1318261" y="2948940"/>
            <a:ext cx="2819400" cy="121920"/>
          </a:xfrm>
          <a:prstGeom prst="rect">
            <a:avLst/>
          </a:prstGeom>
          <a:solidFill>
            <a:srgbClr val="9886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6" name="Rectangle 15"/>
          <p:cNvSpPr/>
          <p:nvPr userDrawn="1"/>
        </p:nvSpPr>
        <p:spPr>
          <a:xfrm>
            <a:off x="304800" y="1600200"/>
            <a:ext cx="152400" cy="990600"/>
          </a:xfrm>
          <a:prstGeom prst="rect">
            <a:avLst/>
          </a:prstGeom>
          <a:solidFill>
            <a:srgbClr val="9886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cxnSp>
        <p:nvCxnSpPr>
          <p:cNvPr id="19" name="Straight Connector 18"/>
          <p:cNvCxnSpPr/>
          <p:nvPr userDrawn="1"/>
        </p:nvCxnSpPr>
        <p:spPr>
          <a:xfrm rot="5400000">
            <a:off x="-761999" y="2590800"/>
            <a:ext cx="1981200" cy="1"/>
          </a:xfrm>
          <a:prstGeom prst="line">
            <a:avLst/>
          </a:prstGeom>
          <a:ln w="38100">
            <a:solidFill>
              <a:srgbClr val="BED600">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None/>
              <a:defRPr>
                <a:latin typeface="Century Gothic" pitchFamily="34" charset="0"/>
              </a:defRPr>
            </a:lvl1pPr>
            <a:lvl2pPr>
              <a:buNone/>
              <a:defRPr>
                <a:latin typeface="Century Gothic" pitchFamily="34" charset="0"/>
              </a:defRPr>
            </a:lvl2pPr>
            <a:lvl3pPr>
              <a:buNone/>
              <a:defRPr>
                <a:latin typeface="Century Gothic" pitchFamily="34" charset="0"/>
              </a:defRPr>
            </a:lvl3pPr>
            <a:lvl4pPr>
              <a:buNone/>
              <a:defRPr>
                <a:latin typeface="Century Gothic" pitchFamily="34" charset="0"/>
              </a:defRPr>
            </a:lvl4pPr>
            <a:lvl5pPr>
              <a:buNone/>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6172200"/>
            <a:ext cx="9144000" cy="685800"/>
          </a:xfrm>
          <a:prstGeom prst="rect">
            <a:avLst/>
          </a:prstGeom>
          <a:solidFill>
            <a:srgbClr val="948A54"/>
          </a:solidFill>
          <a:ln>
            <a:solidFill>
              <a:srgbClr val="98864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10" name="TextBox 9"/>
          <p:cNvSpPr txBox="1"/>
          <p:nvPr userDrawn="1"/>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200" b="1" dirty="0" smtClean="0">
                <a:solidFill>
                  <a:srgbClr val="FFFFFF"/>
                </a:solidFill>
                <a:latin typeface="Century Gothic" charset="0"/>
                <a:cs typeface="Century Gothic" charset="0"/>
              </a:rPr>
              <a:t>CNH</a:t>
            </a:r>
          </a:p>
        </p:txBody>
      </p:sp>
      <p:sp>
        <p:nvSpPr>
          <p:cNvPr id="11" name="TextBox 10"/>
          <p:cNvSpPr txBox="1"/>
          <p:nvPr userDrawn="1"/>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000" dirty="0" smtClean="0">
                <a:solidFill>
                  <a:srgbClr val="FFFFFF"/>
                </a:solidFill>
              </a:rPr>
              <a:t>|</a:t>
            </a:r>
          </a:p>
        </p:txBody>
      </p:sp>
      <p:sp>
        <p:nvSpPr>
          <p:cNvPr id="12" name="TextBox 11"/>
          <p:cNvSpPr txBox="1"/>
          <p:nvPr userDrawn="1"/>
        </p:nvSpPr>
        <p:spPr>
          <a:xfrm>
            <a:off x="2209800" y="6172200"/>
            <a:ext cx="3352800" cy="692497"/>
          </a:xfrm>
          <a:prstGeom prst="rect">
            <a:avLst/>
          </a:prstGeom>
          <a:noFill/>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1300" dirty="0" smtClean="0">
                <a:solidFill>
                  <a:srgbClr val="FFFFFF"/>
                </a:solidFill>
                <a:latin typeface="Goudy Old Style" charset="0"/>
                <a:cs typeface="Goudy Old Style" charset="0"/>
              </a:rPr>
              <a:t>Executive Committee</a:t>
            </a:r>
          </a:p>
          <a:p>
            <a:pPr defTabSz="914400">
              <a:defRPr/>
            </a:pPr>
            <a:r>
              <a:rPr lang="en-US" sz="1300" dirty="0" smtClean="0">
                <a:solidFill>
                  <a:srgbClr val="FFFFFF"/>
                </a:solidFill>
                <a:latin typeface="Goudy Old Style" charset="0"/>
                <a:cs typeface="Goudy Old Style" charset="0"/>
              </a:rPr>
              <a:t>California-Nevada-Hawaii District</a:t>
            </a:r>
          </a:p>
          <a:p>
            <a:pPr defTabSz="914400">
              <a:defRPr/>
            </a:pPr>
            <a:r>
              <a:rPr lang="en-US" sz="1300" dirty="0" smtClean="0">
                <a:solidFill>
                  <a:srgbClr val="FFFFFF"/>
                </a:solidFill>
                <a:latin typeface="Goudy Old Style" charset="0"/>
                <a:cs typeface="Goudy Old Style" charset="0"/>
              </a:rPr>
              <a:t>Key Club International</a:t>
            </a:r>
          </a:p>
        </p:txBody>
      </p:sp>
      <p:sp>
        <p:nvSpPr>
          <p:cNvPr id="13" name="Rectangle 12"/>
          <p:cNvSpPr/>
          <p:nvPr userDrawn="1"/>
        </p:nvSpPr>
        <p:spPr>
          <a:xfrm>
            <a:off x="0" y="0"/>
            <a:ext cx="9144000" cy="1295400"/>
          </a:xfrm>
          <a:prstGeom prst="rect">
            <a:avLst/>
          </a:prstGeom>
          <a:solidFill>
            <a:srgbClr val="BED600"/>
          </a:solidFill>
          <a:ln>
            <a:solidFill>
              <a:srgbClr val="BE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4" name="Rectangle 13"/>
          <p:cNvSpPr/>
          <p:nvPr userDrawn="1"/>
        </p:nvSpPr>
        <p:spPr>
          <a:xfrm>
            <a:off x="0" y="0"/>
            <a:ext cx="9144000" cy="457200"/>
          </a:xfrm>
          <a:prstGeom prst="rect">
            <a:avLst/>
          </a:prstGeom>
          <a:solidFill>
            <a:srgbClr val="988642"/>
          </a:solidFill>
          <a:ln>
            <a:solidFill>
              <a:srgbClr val="9886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AutoShape 13"/>
          <p:cNvSpPr>
            <a:spLocks noChangeArrowheads="1"/>
          </p:cNvSpPr>
          <p:nvPr userDrawn="1"/>
        </p:nvSpPr>
        <p:spPr bwMode="auto">
          <a:xfrm>
            <a:off x="0" y="990601"/>
            <a:ext cx="9144000" cy="609600"/>
          </a:xfrm>
          <a:prstGeom prst="homePlate">
            <a:avLst>
              <a:gd name="adj" fmla="val 82177"/>
            </a:avLst>
          </a:prstGeom>
          <a:solidFill>
            <a:srgbClr val="BED600"/>
          </a:solidFill>
          <a:ln>
            <a:solidFill>
              <a:srgbClr val="BED600"/>
            </a:solidFill>
          </a:ln>
          <a:effectLst/>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2" name="Title 1"/>
          <p:cNvSpPr>
            <a:spLocks noGrp="1"/>
          </p:cNvSpPr>
          <p:nvPr>
            <p:ph type="title"/>
          </p:nvPr>
        </p:nvSpPr>
        <p:spPr/>
        <p:txBody>
          <a:bodyPr/>
          <a:lstStyle>
            <a:lvl1pPr>
              <a:defRPr sz="6000">
                <a:latin typeface="Century Gothic" pitchFamily="34" charset="0"/>
              </a:defRPr>
            </a:lvl1pPr>
          </a:lstStyle>
          <a:p>
            <a:r>
              <a:rPr lang="en-US" dirty="0" smtClean="0"/>
              <a:t>Click to edit</a:t>
            </a:r>
            <a:endParaRPr lang="en-US" dirty="0"/>
          </a:p>
        </p:txBody>
      </p:sp>
      <p:sp>
        <p:nvSpPr>
          <p:cNvPr id="15" name="Rectangle 14"/>
          <p:cNvSpPr/>
          <p:nvPr userDrawn="1"/>
        </p:nvSpPr>
        <p:spPr>
          <a:xfrm rot="16200000">
            <a:off x="-1318261" y="2948940"/>
            <a:ext cx="2819400" cy="121920"/>
          </a:xfrm>
          <a:prstGeom prst="rect">
            <a:avLst/>
          </a:prstGeom>
          <a:solidFill>
            <a:srgbClr val="9886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6" name="Rectangle 15"/>
          <p:cNvSpPr/>
          <p:nvPr userDrawn="1"/>
        </p:nvSpPr>
        <p:spPr>
          <a:xfrm>
            <a:off x="304800" y="1600200"/>
            <a:ext cx="152400" cy="990600"/>
          </a:xfrm>
          <a:prstGeom prst="rect">
            <a:avLst/>
          </a:prstGeom>
          <a:solidFill>
            <a:srgbClr val="9886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cxnSp>
        <p:nvCxnSpPr>
          <p:cNvPr id="19" name="Straight Connector 18"/>
          <p:cNvCxnSpPr/>
          <p:nvPr userDrawn="1"/>
        </p:nvCxnSpPr>
        <p:spPr>
          <a:xfrm rot="5400000">
            <a:off x="-761999" y="2590800"/>
            <a:ext cx="1981200" cy="1"/>
          </a:xfrm>
          <a:prstGeom prst="line">
            <a:avLst/>
          </a:prstGeom>
          <a:ln w="38100">
            <a:solidFill>
              <a:srgbClr val="BED600">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None/>
              <a:defRPr>
                <a:latin typeface="Century Gothic" pitchFamily="34" charset="0"/>
              </a:defRPr>
            </a:lvl1pPr>
            <a:lvl2pPr>
              <a:buNone/>
              <a:defRPr>
                <a:latin typeface="Century Gothic" pitchFamily="34" charset="0"/>
              </a:defRPr>
            </a:lvl2pPr>
            <a:lvl3pPr>
              <a:buNone/>
              <a:defRPr>
                <a:latin typeface="Century Gothic" pitchFamily="34" charset="0"/>
              </a:defRPr>
            </a:lvl3pPr>
            <a:lvl4pPr>
              <a:buNone/>
              <a:defRPr>
                <a:latin typeface="Century Gothic" pitchFamily="34" charset="0"/>
              </a:defRPr>
            </a:lvl4pPr>
            <a:lvl5pPr>
              <a:buNone/>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6172200"/>
            <a:ext cx="9144000" cy="685800"/>
          </a:xfrm>
          <a:prstGeom prst="rect">
            <a:avLst/>
          </a:prstGeom>
          <a:solidFill>
            <a:srgbClr val="948A54"/>
          </a:solidFill>
          <a:ln>
            <a:solidFill>
              <a:srgbClr val="98864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10" name="TextBox 9"/>
          <p:cNvSpPr txBox="1"/>
          <p:nvPr userDrawn="1"/>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200" b="1" dirty="0" smtClean="0">
                <a:solidFill>
                  <a:srgbClr val="FFFFFF"/>
                </a:solidFill>
                <a:latin typeface="Century Gothic" charset="0"/>
                <a:cs typeface="Century Gothic" charset="0"/>
              </a:rPr>
              <a:t>CNH</a:t>
            </a:r>
          </a:p>
        </p:txBody>
      </p:sp>
      <p:sp>
        <p:nvSpPr>
          <p:cNvPr id="11" name="TextBox 10"/>
          <p:cNvSpPr txBox="1"/>
          <p:nvPr userDrawn="1"/>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000" dirty="0" smtClean="0">
                <a:solidFill>
                  <a:srgbClr val="FFFFFF"/>
                </a:solidFill>
              </a:rPr>
              <a:t>|</a:t>
            </a:r>
          </a:p>
        </p:txBody>
      </p:sp>
      <p:sp>
        <p:nvSpPr>
          <p:cNvPr id="12" name="TextBox 11"/>
          <p:cNvSpPr txBox="1"/>
          <p:nvPr userDrawn="1"/>
        </p:nvSpPr>
        <p:spPr>
          <a:xfrm>
            <a:off x="2209800" y="6172200"/>
            <a:ext cx="3352800" cy="692497"/>
          </a:xfrm>
          <a:prstGeom prst="rect">
            <a:avLst/>
          </a:prstGeom>
          <a:noFill/>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1300" dirty="0" smtClean="0">
                <a:solidFill>
                  <a:srgbClr val="FFFFFF"/>
                </a:solidFill>
                <a:latin typeface="Goudy Old Style" charset="0"/>
                <a:cs typeface="Goudy Old Style" charset="0"/>
              </a:rPr>
              <a:t>Executive Committee</a:t>
            </a:r>
          </a:p>
          <a:p>
            <a:pPr defTabSz="914400">
              <a:defRPr/>
            </a:pPr>
            <a:r>
              <a:rPr lang="en-US" sz="1300" dirty="0" smtClean="0">
                <a:solidFill>
                  <a:srgbClr val="FFFFFF"/>
                </a:solidFill>
                <a:latin typeface="Goudy Old Style" charset="0"/>
                <a:cs typeface="Goudy Old Style" charset="0"/>
              </a:rPr>
              <a:t>California-Nevada-Hawaii District</a:t>
            </a:r>
          </a:p>
          <a:p>
            <a:pPr defTabSz="914400">
              <a:defRPr/>
            </a:pPr>
            <a:r>
              <a:rPr lang="en-US" sz="1300" dirty="0" smtClean="0">
                <a:solidFill>
                  <a:srgbClr val="FFFFFF"/>
                </a:solidFill>
                <a:latin typeface="Goudy Old Style" charset="0"/>
                <a:cs typeface="Goudy Old Style" charset="0"/>
              </a:rPr>
              <a:t>Key Club International</a:t>
            </a:r>
          </a:p>
        </p:txBody>
      </p:sp>
      <p:sp>
        <p:nvSpPr>
          <p:cNvPr id="13" name="Rectangle 12"/>
          <p:cNvSpPr/>
          <p:nvPr userDrawn="1"/>
        </p:nvSpPr>
        <p:spPr>
          <a:xfrm>
            <a:off x="0" y="0"/>
            <a:ext cx="9144000" cy="1295400"/>
          </a:xfrm>
          <a:prstGeom prst="rect">
            <a:avLst/>
          </a:prstGeom>
          <a:solidFill>
            <a:srgbClr val="BED600"/>
          </a:solidFill>
          <a:ln>
            <a:solidFill>
              <a:srgbClr val="BE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4" name="Rectangle 13"/>
          <p:cNvSpPr/>
          <p:nvPr userDrawn="1"/>
        </p:nvSpPr>
        <p:spPr>
          <a:xfrm>
            <a:off x="0" y="0"/>
            <a:ext cx="9144000" cy="457200"/>
          </a:xfrm>
          <a:prstGeom prst="rect">
            <a:avLst/>
          </a:prstGeom>
          <a:solidFill>
            <a:srgbClr val="988642"/>
          </a:solidFill>
          <a:ln>
            <a:solidFill>
              <a:srgbClr val="9886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AutoShape 13"/>
          <p:cNvSpPr>
            <a:spLocks noChangeArrowheads="1"/>
          </p:cNvSpPr>
          <p:nvPr userDrawn="1"/>
        </p:nvSpPr>
        <p:spPr bwMode="auto">
          <a:xfrm>
            <a:off x="0" y="990601"/>
            <a:ext cx="9144000" cy="609600"/>
          </a:xfrm>
          <a:prstGeom prst="homePlate">
            <a:avLst>
              <a:gd name="adj" fmla="val 82177"/>
            </a:avLst>
          </a:prstGeom>
          <a:solidFill>
            <a:srgbClr val="BED600"/>
          </a:solidFill>
          <a:ln>
            <a:solidFill>
              <a:srgbClr val="BED600"/>
            </a:solidFill>
          </a:ln>
          <a:effectLst/>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2" name="Title 1"/>
          <p:cNvSpPr>
            <a:spLocks noGrp="1"/>
          </p:cNvSpPr>
          <p:nvPr>
            <p:ph type="title"/>
          </p:nvPr>
        </p:nvSpPr>
        <p:spPr/>
        <p:txBody>
          <a:bodyPr/>
          <a:lstStyle>
            <a:lvl1pPr>
              <a:defRPr sz="6000">
                <a:latin typeface="Century Gothic" pitchFamily="34" charset="0"/>
              </a:defRPr>
            </a:lvl1pPr>
          </a:lstStyle>
          <a:p>
            <a:r>
              <a:rPr lang="en-US" dirty="0" smtClean="0"/>
              <a:t>Click to edit</a:t>
            </a:r>
            <a:endParaRPr lang="en-US" dirty="0"/>
          </a:p>
        </p:txBody>
      </p:sp>
      <p:sp>
        <p:nvSpPr>
          <p:cNvPr id="15" name="Rectangle 14"/>
          <p:cNvSpPr/>
          <p:nvPr userDrawn="1"/>
        </p:nvSpPr>
        <p:spPr>
          <a:xfrm rot="16200000">
            <a:off x="-1318261" y="2948940"/>
            <a:ext cx="2819400" cy="121920"/>
          </a:xfrm>
          <a:prstGeom prst="rect">
            <a:avLst/>
          </a:prstGeom>
          <a:solidFill>
            <a:srgbClr val="9886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6" name="Rectangle 15"/>
          <p:cNvSpPr/>
          <p:nvPr userDrawn="1"/>
        </p:nvSpPr>
        <p:spPr>
          <a:xfrm>
            <a:off x="304800" y="1600200"/>
            <a:ext cx="152400" cy="990600"/>
          </a:xfrm>
          <a:prstGeom prst="rect">
            <a:avLst/>
          </a:prstGeom>
          <a:solidFill>
            <a:srgbClr val="9886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cxnSp>
        <p:nvCxnSpPr>
          <p:cNvPr id="19" name="Straight Connector 18"/>
          <p:cNvCxnSpPr/>
          <p:nvPr userDrawn="1"/>
        </p:nvCxnSpPr>
        <p:spPr>
          <a:xfrm rot="5400000">
            <a:off x="-761999" y="2590800"/>
            <a:ext cx="1981200" cy="1"/>
          </a:xfrm>
          <a:prstGeom prst="line">
            <a:avLst/>
          </a:prstGeom>
          <a:ln w="38100">
            <a:solidFill>
              <a:srgbClr val="BED600">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None/>
              <a:defRPr>
                <a:latin typeface="Century Gothic" pitchFamily="34" charset="0"/>
              </a:defRPr>
            </a:lvl1pPr>
            <a:lvl2pPr>
              <a:buNone/>
              <a:defRPr>
                <a:latin typeface="Century Gothic" pitchFamily="34" charset="0"/>
              </a:defRPr>
            </a:lvl2pPr>
            <a:lvl3pPr>
              <a:buNone/>
              <a:defRPr>
                <a:latin typeface="Century Gothic" pitchFamily="34" charset="0"/>
              </a:defRPr>
            </a:lvl3pPr>
            <a:lvl4pPr>
              <a:buNone/>
              <a:defRPr>
                <a:latin typeface="Century Gothic" pitchFamily="34" charset="0"/>
              </a:defRPr>
            </a:lvl4pPr>
            <a:lvl5pPr>
              <a:buNone/>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6172200"/>
            <a:ext cx="9144000" cy="685800"/>
          </a:xfrm>
          <a:prstGeom prst="rect">
            <a:avLst/>
          </a:prstGeom>
          <a:solidFill>
            <a:srgbClr val="948A54"/>
          </a:solidFill>
          <a:ln>
            <a:solidFill>
              <a:srgbClr val="98864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10" name="TextBox 9"/>
          <p:cNvSpPr txBox="1"/>
          <p:nvPr userDrawn="1"/>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200" b="1" dirty="0" smtClean="0">
                <a:solidFill>
                  <a:srgbClr val="FFFFFF"/>
                </a:solidFill>
                <a:latin typeface="Century Gothic" charset="0"/>
                <a:cs typeface="Century Gothic" charset="0"/>
              </a:rPr>
              <a:t>CNH</a:t>
            </a:r>
          </a:p>
        </p:txBody>
      </p:sp>
      <p:sp>
        <p:nvSpPr>
          <p:cNvPr id="11" name="TextBox 10"/>
          <p:cNvSpPr txBox="1"/>
          <p:nvPr userDrawn="1"/>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000" dirty="0" smtClean="0">
                <a:solidFill>
                  <a:srgbClr val="FFFFFF"/>
                </a:solidFill>
              </a:rPr>
              <a:t>|</a:t>
            </a:r>
          </a:p>
        </p:txBody>
      </p:sp>
      <p:sp>
        <p:nvSpPr>
          <p:cNvPr id="12" name="TextBox 11"/>
          <p:cNvSpPr txBox="1"/>
          <p:nvPr userDrawn="1"/>
        </p:nvSpPr>
        <p:spPr>
          <a:xfrm>
            <a:off x="2209800" y="6172200"/>
            <a:ext cx="3352800" cy="692497"/>
          </a:xfrm>
          <a:prstGeom prst="rect">
            <a:avLst/>
          </a:prstGeom>
          <a:noFill/>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1300" dirty="0" smtClean="0">
                <a:solidFill>
                  <a:srgbClr val="FFFFFF"/>
                </a:solidFill>
                <a:latin typeface="Goudy Old Style" charset="0"/>
                <a:cs typeface="Goudy Old Style" charset="0"/>
              </a:rPr>
              <a:t>Executive Committee</a:t>
            </a:r>
          </a:p>
          <a:p>
            <a:pPr defTabSz="914400">
              <a:defRPr/>
            </a:pPr>
            <a:r>
              <a:rPr lang="en-US" sz="1300" dirty="0" smtClean="0">
                <a:solidFill>
                  <a:srgbClr val="FFFFFF"/>
                </a:solidFill>
                <a:latin typeface="Goudy Old Style" charset="0"/>
                <a:cs typeface="Goudy Old Style" charset="0"/>
              </a:rPr>
              <a:t>California-Nevada-Hawaii District</a:t>
            </a:r>
          </a:p>
          <a:p>
            <a:pPr defTabSz="914400">
              <a:defRPr/>
            </a:pPr>
            <a:r>
              <a:rPr lang="en-US" sz="1300" dirty="0" smtClean="0">
                <a:solidFill>
                  <a:srgbClr val="FFFFFF"/>
                </a:solidFill>
                <a:latin typeface="Goudy Old Style" charset="0"/>
                <a:cs typeface="Goudy Old Style" charset="0"/>
              </a:rPr>
              <a:t>Key Club International</a:t>
            </a:r>
          </a:p>
        </p:txBody>
      </p:sp>
      <p:sp>
        <p:nvSpPr>
          <p:cNvPr id="13" name="Rectangle 12"/>
          <p:cNvSpPr/>
          <p:nvPr userDrawn="1"/>
        </p:nvSpPr>
        <p:spPr>
          <a:xfrm>
            <a:off x="0" y="0"/>
            <a:ext cx="9144000" cy="1295400"/>
          </a:xfrm>
          <a:prstGeom prst="rect">
            <a:avLst/>
          </a:prstGeom>
          <a:solidFill>
            <a:srgbClr val="BED600"/>
          </a:solidFill>
          <a:ln>
            <a:solidFill>
              <a:srgbClr val="BE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4" name="Rectangle 13"/>
          <p:cNvSpPr/>
          <p:nvPr userDrawn="1"/>
        </p:nvSpPr>
        <p:spPr>
          <a:xfrm>
            <a:off x="0" y="0"/>
            <a:ext cx="9144000" cy="457200"/>
          </a:xfrm>
          <a:prstGeom prst="rect">
            <a:avLst/>
          </a:prstGeom>
          <a:solidFill>
            <a:srgbClr val="988642"/>
          </a:solidFill>
          <a:ln>
            <a:solidFill>
              <a:srgbClr val="9886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AutoShape 13"/>
          <p:cNvSpPr>
            <a:spLocks noChangeArrowheads="1"/>
          </p:cNvSpPr>
          <p:nvPr userDrawn="1"/>
        </p:nvSpPr>
        <p:spPr bwMode="auto">
          <a:xfrm>
            <a:off x="0" y="990601"/>
            <a:ext cx="9144000" cy="609600"/>
          </a:xfrm>
          <a:prstGeom prst="homePlate">
            <a:avLst>
              <a:gd name="adj" fmla="val 82177"/>
            </a:avLst>
          </a:prstGeom>
          <a:solidFill>
            <a:srgbClr val="BED600"/>
          </a:solidFill>
          <a:ln>
            <a:solidFill>
              <a:srgbClr val="BED600"/>
            </a:solidFill>
          </a:ln>
          <a:effectLst/>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2" name="Title 1"/>
          <p:cNvSpPr>
            <a:spLocks noGrp="1"/>
          </p:cNvSpPr>
          <p:nvPr>
            <p:ph type="title"/>
          </p:nvPr>
        </p:nvSpPr>
        <p:spPr/>
        <p:txBody>
          <a:bodyPr/>
          <a:lstStyle>
            <a:lvl1pPr>
              <a:defRPr sz="6000">
                <a:latin typeface="Century Gothic" pitchFamily="34" charset="0"/>
              </a:defRPr>
            </a:lvl1pPr>
          </a:lstStyle>
          <a:p>
            <a:r>
              <a:rPr lang="en-US" dirty="0" smtClean="0"/>
              <a:t>Click to edit</a:t>
            </a:r>
            <a:endParaRPr lang="en-US" dirty="0"/>
          </a:p>
        </p:txBody>
      </p:sp>
      <p:sp>
        <p:nvSpPr>
          <p:cNvPr id="15" name="Rectangle 14"/>
          <p:cNvSpPr/>
          <p:nvPr userDrawn="1"/>
        </p:nvSpPr>
        <p:spPr>
          <a:xfrm rot="16200000">
            <a:off x="-1318261" y="2948940"/>
            <a:ext cx="2819400" cy="121920"/>
          </a:xfrm>
          <a:prstGeom prst="rect">
            <a:avLst/>
          </a:prstGeom>
          <a:solidFill>
            <a:srgbClr val="9886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6" name="Rectangle 15"/>
          <p:cNvSpPr/>
          <p:nvPr userDrawn="1"/>
        </p:nvSpPr>
        <p:spPr>
          <a:xfrm>
            <a:off x="304800" y="1600200"/>
            <a:ext cx="152400" cy="990600"/>
          </a:xfrm>
          <a:prstGeom prst="rect">
            <a:avLst/>
          </a:prstGeom>
          <a:solidFill>
            <a:srgbClr val="9886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cxnSp>
        <p:nvCxnSpPr>
          <p:cNvPr id="19" name="Straight Connector 18"/>
          <p:cNvCxnSpPr/>
          <p:nvPr userDrawn="1"/>
        </p:nvCxnSpPr>
        <p:spPr>
          <a:xfrm rot="5400000">
            <a:off x="-761999" y="2590800"/>
            <a:ext cx="1981200" cy="1"/>
          </a:xfrm>
          <a:prstGeom prst="line">
            <a:avLst/>
          </a:prstGeom>
          <a:ln w="38100">
            <a:solidFill>
              <a:srgbClr val="BED600">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None/>
              <a:defRPr>
                <a:latin typeface="Century Gothic" pitchFamily="34" charset="0"/>
              </a:defRPr>
            </a:lvl1pPr>
            <a:lvl2pPr>
              <a:buNone/>
              <a:defRPr>
                <a:latin typeface="Century Gothic" pitchFamily="34" charset="0"/>
              </a:defRPr>
            </a:lvl2pPr>
            <a:lvl3pPr>
              <a:buNone/>
              <a:defRPr>
                <a:latin typeface="Century Gothic" pitchFamily="34" charset="0"/>
              </a:defRPr>
            </a:lvl3pPr>
            <a:lvl4pPr>
              <a:buNone/>
              <a:defRPr>
                <a:latin typeface="Century Gothic" pitchFamily="34" charset="0"/>
              </a:defRPr>
            </a:lvl4pPr>
            <a:lvl5pPr>
              <a:buNone/>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6172200"/>
            <a:ext cx="9144000" cy="685800"/>
          </a:xfrm>
          <a:prstGeom prst="rect">
            <a:avLst/>
          </a:prstGeom>
          <a:solidFill>
            <a:srgbClr val="948A54"/>
          </a:solidFill>
          <a:ln>
            <a:solidFill>
              <a:srgbClr val="98864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10" name="TextBox 9"/>
          <p:cNvSpPr txBox="1"/>
          <p:nvPr userDrawn="1"/>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200" b="1" dirty="0" smtClean="0">
                <a:solidFill>
                  <a:srgbClr val="FFFFFF"/>
                </a:solidFill>
                <a:latin typeface="Century Gothic" charset="0"/>
                <a:cs typeface="Century Gothic" charset="0"/>
              </a:rPr>
              <a:t>CNH</a:t>
            </a:r>
          </a:p>
        </p:txBody>
      </p:sp>
      <p:sp>
        <p:nvSpPr>
          <p:cNvPr id="11" name="TextBox 10"/>
          <p:cNvSpPr txBox="1"/>
          <p:nvPr userDrawn="1"/>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000" dirty="0" smtClean="0">
                <a:solidFill>
                  <a:srgbClr val="FFFFFF"/>
                </a:solidFill>
              </a:rPr>
              <a:t>|</a:t>
            </a:r>
          </a:p>
        </p:txBody>
      </p:sp>
      <p:sp>
        <p:nvSpPr>
          <p:cNvPr id="12" name="TextBox 11"/>
          <p:cNvSpPr txBox="1"/>
          <p:nvPr userDrawn="1"/>
        </p:nvSpPr>
        <p:spPr>
          <a:xfrm>
            <a:off x="2209800" y="6172200"/>
            <a:ext cx="3352800" cy="692497"/>
          </a:xfrm>
          <a:prstGeom prst="rect">
            <a:avLst/>
          </a:prstGeom>
          <a:noFill/>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1300" dirty="0" smtClean="0">
                <a:solidFill>
                  <a:srgbClr val="FFFFFF"/>
                </a:solidFill>
                <a:latin typeface="Goudy Old Style" charset="0"/>
                <a:cs typeface="Goudy Old Style" charset="0"/>
              </a:rPr>
              <a:t>Executive Committee</a:t>
            </a:r>
          </a:p>
          <a:p>
            <a:pPr defTabSz="914400">
              <a:defRPr/>
            </a:pPr>
            <a:r>
              <a:rPr lang="en-US" sz="1300" dirty="0" smtClean="0">
                <a:solidFill>
                  <a:srgbClr val="FFFFFF"/>
                </a:solidFill>
                <a:latin typeface="Goudy Old Style" charset="0"/>
                <a:cs typeface="Goudy Old Style" charset="0"/>
              </a:rPr>
              <a:t>California-Nevada-Hawaii District</a:t>
            </a:r>
          </a:p>
          <a:p>
            <a:pPr defTabSz="914400">
              <a:defRPr/>
            </a:pPr>
            <a:r>
              <a:rPr lang="en-US" sz="1300" dirty="0" smtClean="0">
                <a:solidFill>
                  <a:srgbClr val="FFFFFF"/>
                </a:solidFill>
                <a:latin typeface="Goudy Old Style" charset="0"/>
                <a:cs typeface="Goudy Old Style" charset="0"/>
              </a:rPr>
              <a:t>Key Club International</a:t>
            </a:r>
          </a:p>
        </p:txBody>
      </p:sp>
      <p:sp>
        <p:nvSpPr>
          <p:cNvPr id="13" name="Rectangle 12"/>
          <p:cNvSpPr/>
          <p:nvPr userDrawn="1"/>
        </p:nvSpPr>
        <p:spPr>
          <a:xfrm>
            <a:off x="0" y="0"/>
            <a:ext cx="9144000" cy="1295400"/>
          </a:xfrm>
          <a:prstGeom prst="rect">
            <a:avLst/>
          </a:prstGeom>
          <a:solidFill>
            <a:srgbClr val="BED600"/>
          </a:solidFill>
          <a:ln>
            <a:solidFill>
              <a:srgbClr val="BE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4" name="Rectangle 13"/>
          <p:cNvSpPr/>
          <p:nvPr userDrawn="1"/>
        </p:nvSpPr>
        <p:spPr>
          <a:xfrm>
            <a:off x="0" y="0"/>
            <a:ext cx="9144000" cy="457200"/>
          </a:xfrm>
          <a:prstGeom prst="rect">
            <a:avLst/>
          </a:prstGeom>
          <a:solidFill>
            <a:srgbClr val="988642"/>
          </a:solidFill>
          <a:ln>
            <a:solidFill>
              <a:srgbClr val="9886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AutoShape 13"/>
          <p:cNvSpPr>
            <a:spLocks noChangeArrowheads="1"/>
          </p:cNvSpPr>
          <p:nvPr userDrawn="1"/>
        </p:nvSpPr>
        <p:spPr bwMode="auto">
          <a:xfrm>
            <a:off x="0" y="990601"/>
            <a:ext cx="9144000" cy="609600"/>
          </a:xfrm>
          <a:prstGeom prst="homePlate">
            <a:avLst>
              <a:gd name="adj" fmla="val 82177"/>
            </a:avLst>
          </a:prstGeom>
          <a:solidFill>
            <a:srgbClr val="BED600"/>
          </a:solidFill>
          <a:ln>
            <a:solidFill>
              <a:srgbClr val="BED600"/>
            </a:solidFill>
          </a:ln>
          <a:effectLst/>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2" name="Title 1"/>
          <p:cNvSpPr>
            <a:spLocks noGrp="1"/>
          </p:cNvSpPr>
          <p:nvPr>
            <p:ph type="title"/>
          </p:nvPr>
        </p:nvSpPr>
        <p:spPr/>
        <p:txBody>
          <a:bodyPr/>
          <a:lstStyle>
            <a:lvl1pPr>
              <a:defRPr sz="6000">
                <a:latin typeface="Century Gothic" pitchFamily="34" charset="0"/>
              </a:defRPr>
            </a:lvl1pPr>
          </a:lstStyle>
          <a:p>
            <a:r>
              <a:rPr lang="en-US" dirty="0" smtClean="0"/>
              <a:t>Click to edit</a:t>
            </a:r>
            <a:endParaRPr lang="en-US" dirty="0"/>
          </a:p>
        </p:txBody>
      </p:sp>
      <p:sp>
        <p:nvSpPr>
          <p:cNvPr id="15" name="Rectangle 14"/>
          <p:cNvSpPr/>
          <p:nvPr userDrawn="1"/>
        </p:nvSpPr>
        <p:spPr>
          <a:xfrm rot="16200000">
            <a:off x="-1318261" y="2948940"/>
            <a:ext cx="2819400" cy="121920"/>
          </a:xfrm>
          <a:prstGeom prst="rect">
            <a:avLst/>
          </a:prstGeom>
          <a:solidFill>
            <a:srgbClr val="9886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6" name="Rectangle 15"/>
          <p:cNvSpPr/>
          <p:nvPr userDrawn="1"/>
        </p:nvSpPr>
        <p:spPr>
          <a:xfrm>
            <a:off x="304800" y="1600200"/>
            <a:ext cx="152400" cy="990600"/>
          </a:xfrm>
          <a:prstGeom prst="rect">
            <a:avLst/>
          </a:prstGeom>
          <a:solidFill>
            <a:srgbClr val="9886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cxnSp>
        <p:nvCxnSpPr>
          <p:cNvPr id="19" name="Straight Connector 18"/>
          <p:cNvCxnSpPr/>
          <p:nvPr userDrawn="1"/>
        </p:nvCxnSpPr>
        <p:spPr>
          <a:xfrm rot="5400000">
            <a:off x="-761999" y="2590800"/>
            <a:ext cx="1981200" cy="1"/>
          </a:xfrm>
          <a:prstGeom prst="line">
            <a:avLst/>
          </a:prstGeom>
          <a:ln w="38100">
            <a:solidFill>
              <a:srgbClr val="BED600">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98638"/>
            <a:ext cx="4040188" cy="639762"/>
          </a:xfrm>
        </p:spPr>
        <p:txBody>
          <a:bodyPr anchor="b">
            <a:noAutofit/>
          </a:bodyPr>
          <a:lstStyle>
            <a:lvl1pPr marL="0" indent="0">
              <a:buNone/>
              <a:defRPr sz="2000" b="1">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399"/>
            <a:ext cx="4040188" cy="34290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798638"/>
            <a:ext cx="4041775" cy="639762"/>
          </a:xfrm>
        </p:spPr>
        <p:txBody>
          <a:bodyPr anchor="b">
            <a:normAutofit/>
          </a:bodyPr>
          <a:lstStyle>
            <a:lvl1pPr marL="0" indent="0">
              <a:buNone/>
              <a:defRPr sz="2000" b="1">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438399"/>
            <a:ext cx="4041775" cy="34290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DB7D16C0-F217-1443-B741-CF0339228AC2}" type="datetimeFigureOut">
              <a:rPr lang="en-US" smtClean="0"/>
              <a:pPr/>
              <a:t>8/8/2011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5B848E-5C30-5544-9548-9F4A35DA93C7}"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None/>
              <a:defRPr>
                <a:latin typeface="Century Gothic" pitchFamily="34" charset="0"/>
              </a:defRPr>
            </a:lvl1pPr>
            <a:lvl2pPr>
              <a:buNone/>
              <a:defRPr>
                <a:latin typeface="Century Gothic" pitchFamily="34" charset="0"/>
              </a:defRPr>
            </a:lvl2pPr>
            <a:lvl3pPr>
              <a:buNone/>
              <a:defRPr>
                <a:latin typeface="Century Gothic" pitchFamily="34" charset="0"/>
              </a:defRPr>
            </a:lvl3pPr>
            <a:lvl4pPr>
              <a:buNone/>
              <a:defRPr>
                <a:latin typeface="Century Gothic" pitchFamily="34" charset="0"/>
              </a:defRPr>
            </a:lvl4pPr>
            <a:lvl5pPr>
              <a:buNone/>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6172200"/>
            <a:ext cx="9144000" cy="685800"/>
          </a:xfrm>
          <a:prstGeom prst="rect">
            <a:avLst/>
          </a:prstGeom>
          <a:solidFill>
            <a:srgbClr val="948A54"/>
          </a:solidFill>
          <a:ln>
            <a:solidFill>
              <a:srgbClr val="98864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10" name="TextBox 9"/>
          <p:cNvSpPr txBox="1"/>
          <p:nvPr userDrawn="1"/>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200" b="1" dirty="0" smtClean="0">
                <a:solidFill>
                  <a:srgbClr val="FFFFFF"/>
                </a:solidFill>
                <a:latin typeface="Century Gothic" charset="0"/>
                <a:cs typeface="Century Gothic" charset="0"/>
              </a:rPr>
              <a:t>CNH</a:t>
            </a:r>
          </a:p>
        </p:txBody>
      </p:sp>
      <p:sp>
        <p:nvSpPr>
          <p:cNvPr id="11" name="TextBox 10"/>
          <p:cNvSpPr txBox="1"/>
          <p:nvPr userDrawn="1"/>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000" dirty="0" smtClean="0">
                <a:solidFill>
                  <a:srgbClr val="FFFFFF"/>
                </a:solidFill>
              </a:rPr>
              <a:t>|</a:t>
            </a:r>
          </a:p>
        </p:txBody>
      </p:sp>
      <p:sp>
        <p:nvSpPr>
          <p:cNvPr id="12" name="TextBox 11"/>
          <p:cNvSpPr txBox="1"/>
          <p:nvPr userDrawn="1"/>
        </p:nvSpPr>
        <p:spPr>
          <a:xfrm>
            <a:off x="2209800" y="6172200"/>
            <a:ext cx="3352800" cy="692497"/>
          </a:xfrm>
          <a:prstGeom prst="rect">
            <a:avLst/>
          </a:prstGeom>
          <a:noFill/>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1300" dirty="0" smtClean="0">
                <a:solidFill>
                  <a:srgbClr val="FFFFFF"/>
                </a:solidFill>
                <a:latin typeface="Goudy Old Style" charset="0"/>
                <a:cs typeface="Goudy Old Style" charset="0"/>
              </a:rPr>
              <a:t>Executive Committee</a:t>
            </a:r>
          </a:p>
          <a:p>
            <a:pPr defTabSz="914400">
              <a:defRPr/>
            </a:pPr>
            <a:r>
              <a:rPr lang="en-US" sz="1300" dirty="0" smtClean="0">
                <a:solidFill>
                  <a:srgbClr val="FFFFFF"/>
                </a:solidFill>
                <a:latin typeface="Goudy Old Style" charset="0"/>
                <a:cs typeface="Goudy Old Style" charset="0"/>
              </a:rPr>
              <a:t>California-Nevada-Hawaii District</a:t>
            </a:r>
          </a:p>
          <a:p>
            <a:pPr defTabSz="914400">
              <a:defRPr/>
            </a:pPr>
            <a:r>
              <a:rPr lang="en-US" sz="1300" dirty="0" smtClean="0">
                <a:solidFill>
                  <a:srgbClr val="FFFFFF"/>
                </a:solidFill>
                <a:latin typeface="Goudy Old Style" charset="0"/>
                <a:cs typeface="Goudy Old Style" charset="0"/>
              </a:rPr>
              <a:t>Key Club International</a:t>
            </a:r>
          </a:p>
        </p:txBody>
      </p:sp>
      <p:sp>
        <p:nvSpPr>
          <p:cNvPr id="13" name="Rectangle 12"/>
          <p:cNvSpPr/>
          <p:nvPr userDrawn="1"/>
        </p:nvSpPr>
        <p:spPr>
          <a:xfrm>
            <a:off x="0" y="0"/>
            <a:ext cx="9144000" cy="1295400"/>
          </a:xfrm>
          <a:prstGeom prst="rect">
            <a:avLst/>
          </a:prstGeom>
          <a:solidFill>
            <a:srgbClr val="BED600"/>
          </a:solidFill>
          <a:ln>
            <a:solidFill>
              <a:srgbClr val="BE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4" name="Rectangle 13"/>
          <p:cNvSpPr/>
          <p:nvPr userDrawn="1"/>
        </p:nvSpPr>
        <p:spPr>
          <a:xfrm>
            <a:off x="0" y="0"/>
            <a:ext cx="9144000" cy="457200"/>
          </a:xfrm>
          <a:prstGeom prst="rect">
            <a:avLst/>
          </a:prstGeom>
          <a:solidFill>
            <a:srgbClr val="988642"/>
          </a:solidFill>
          <a:ln>
            <a:solidFill>
              <a:srgbClr val="9886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AutoShape 13"/>
          <p:cNvSpPr>
            <a:spLocks noChangeArrowheads="1"/>
          </p:cNvSpPr>
          <p:nvPr userDrawn="1"/>
        </p:nvSpPr>
        <p:spPr bwMode="auto">
          <a:xfrm>
            <a:off x="0" y="990601"/>
            <a:ext cx="9144000" cy="609600"/>
          </a:xfrm>
          <a:prstGeom prst="homePlate">
            <a:avLst>
              <a:gd name="adj" fmla="val 82177"/>
            </a:avLst>
          </a:prstGeom>
          <a:solidFill>
            <a:srgbClr val="BED600"/>
          </a:solidFill>
          <a:ln>
            <a:solidFill>
              <a:srgbClr val="BED600"/>
            </a:solidFill>
          </a:ln>
          <a:effectLst/>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2" name="Title 1"/>
          <p:cNvSpPr>
            <a:spLocks noGrp="1"/>
          </p:cNvSpPr>
          <p:nvPr>
            <p:ph type="title"/>
          </p:nvPr>
        </p:nvSpPr>
        <p:spPr/>
        <p:txBody>
          <a:bodyPr/>
          <a:lstStyle>
            <a:lvl1pPr>
              <a:defRPr sz="6000">
                <a:latin typeface="Century Gothic" pitchFamily="34" charset="0"/>
              </a:defRPr>
            </a:lvl1pPr>
          </a:lstStyle>
          <a:p>
            <a:r>
              <a:rPr lang="en-US" dirty="0" smtClean="0"/>
              <a:t>Click to edit</a:t>
            </a:r>
            <a:endParaRPr lang="en-US" dirty="0"/>
          </a:p>
        </p:txBody>
      </p:sp>
      <p:sp>
        <p:nvSpPr>
          <p:cNvPr id="15" name="Rectangle 14"/>
          <p:cNvSpPr/>
          <p:nvPr userDrawn="1"/>
        </p:nvSpPr>
        <p:spPr>
          <a:xfrm rot="16200000">
            <a:off x="-1318261" y="2948940"/>
            <a:ext cx="2819400" cy="121920"/>
          </a:xfrm>
          <a:prstGeom prst="rect">
            <a:avLst/>
          </a:prstGeom>
          <a:solidFill>
            <a:srgbClr val="9886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6" name="Rectangle 15"/>
          <p:cNvSpPr/>
          <p:nvPr userDrawn="1"/>
        </p:nvSpPr>
        <p:spPr>
          <a:xfrm>
            <a:off x="304800" y="1600200"/>
            <a:ext cx="152400" cy="990600"/>
          </a:xfrm>
          <a:prstGeom prst="rect">
            <a:avLst/>
          </a:prstGeom>
          <a:solidFill>
            <a:srgbClr val="9886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cxnSp>
        <p:nvCxnSpPr>
          <p:cNvPr id="19" name="Straight Connector 18"/>
          <p:cNvCxnSpPr/>
          <p:nvPr userDrawn="1"/>
        </p:nvCxnSpPr>
        <p:spPr>
          <a:xfrm rot="5400000">
            <a:off x="-761999" y="2590800"/>
            <a:ext cx="1981200" cy="1"/>
          </a:xfrm>
          <a:prstGeom prst="line">
            <a:avLst/>
          </a:prstGeom>
          <a:ln w="38100">
            <a:solidFill>
              <a:srgbClr val="BED600">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005F87-2AB0-4D4F-8FE6-6929FCD33341}" type="datetimeFigureOut">
              <a:rPr lang="en-US" smtClean="0">
                <a:solidFill>
                  <a:prstClr val="black">
                    <a:tint val="75000"/>
                  </a:prstClr>
                </a:solidFill>
              </a:rPr>
              <a:pPr/>
              <a:t>8/8/2011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53EF50-28C4-4FC9-8BC3-B93CB5E1397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005F87-2AB0-4D4F-8FE6-6929FCD33341}" type="datetimeFigureOut">
              <a:rPr lang="en-US" smtClean="0">
                <a:solidFill>
                  <a:prstClr val="black">
                    <a:tint val="75000"/>
                  </a:prstClr>
                </a:solidFill>
              </a:rPr>
              <a:pPr/>
              <a:t>8/8/2011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53EF50-28C4-4FC9-8BC3-B93CB5E1397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05F87-2AB0-4D4F-8FE6-6929FCD33341}" type="datetimeFigureOut">
              <a:rPr lang="en-US" smtClean="0">
                <a:solidFill>
                  <a:prstClr val="black">
                    <a:tint val="75000"/>
                  </a:prstClr>
                </a:solidFill>
              </a:rPr>
              <a:pPr/>
              <a:t>8/8/2011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53EF50-28C4-4FC9-8BC3-B93CB5E1397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05F87-2AB0-4D4F-8FE6-6929FCD33341}" type="datetimeFigureOut">
              <a:rPr lang="en-US" smtClean="0">
                <a:solidFill>
                  <a:prstClr val="black">
                    <a:tint val="75000"/>
                  </a:prstClr>
                </a:solidFill>
              </a:rPr>
              <a:pPr/>
              <a:t>8/8/2011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53EF50-28C4-4FC9-8BC3-B93CB5E1397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05F87-2AB0-4D4F-8FE6-6929FCD33341}" type="datetimeFigureOut">
              <a:rPr lang="en-US" smtClean="0">
                <a:solidFill>
                  <a:prstClr val="black">
                    <a:tint val="75000"/>
                  </a:prstClr>
                </a:solidFill>
              </a:rPr>
              <a:pPr/>
              <a:t>8/8/2011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53EF50-28C4-4FC9-8BC3-B93CB5E1397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05F87-2AB0-4D4F-8FE6-6929FCD33341}" type="datetimeFigureOut">
              <a:rPr lang="en-US" smtClean="0">
                <a:solidFill>
                  <a:prstClr val="black">
                    <a:tint val="75000"/>
                  </a:prstClr>
                </a:solidFill>
              </a:rPr>
              <a:pPr/>
              <a:t>8/8/2011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53EF50-28C4-4FC9-8BC3-B93CB5E1397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005F87-2AB0-4D4F-8FE6-6929FCD33341}" type="datetimeFigureOut">
              <a:rPr lang="en-US" smtClean="0">
                <a:solidFill>
                  <a:prstClr val="black">
                    <a:tint val="75000"/>
                  </a:prstClr>
                </a:solidFill>
              </a:rPr>
              <a:pPr/>
              <a:t>8/8/2011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53EF50-28C4-4FC9-8BC3-B93CB5E1397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None/>
              <a:defRPr>
                <a:latin typeface="Century Gothic" pitchFamily="34" charset="0"/>
              </a:defRPr>
            </a:lvl1pPr>
            <a:lvl2pPr>
              <a:buNone/>
              <a:defRPr>
                <a:latin typeface="Century Gothic" pitchFamily="34" charset="0"/>
              </a:defRPr>
            </a:lvl2pPr>
            <a:lvl3pPr>
              <a:buNone/>
              <a:defRPr>
                <a:latin typeface="Century Gothic" pitchFamily="34" charset="0"/>
              </a:defRPr>
            </a:lvl3pPr>
            <a:lvl4pPr>
              <a:buNone/>
              <a:defRPr>
                <a:latin typeface="Century Gothic" pitchFamily="34" charset="0"/>
              </a:defRPr>
            </a:lvl4pPr>
            <a:lvl5pPr>
              <a:buNone/>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6172200"/>
            <a:ext cx="9144000" cy="685800"/>
          </a:xfrm>
          <a:prstGeom prst="rect">
            <a:avLst/>
          </a:prstGeom>
          <a:solidFill>
            <a:srgbClr val="948A54"/>
          </a:solidFill>
          <a:ln>
            <a:solidFill>
              <a:srgbClr val="98864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10" name="TextBox 9"/>
          <p:cNvSpPr txBox="1"/>
          <p:nvPr userDrawn="1"/>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200" b="1" dirty="0" smtClean="0">
                <a:solidFill>
                  <a:srgbClr val="FFFFFF"/>
                </a:solidFill>
                <a:latin typeface="Century Gothic" charset="0"/>
                <a:cs typeface="Century Gothic" charset="0"/>
              </a:rPr>
              <a:t>CNH</a:t>
            </a:r>
          </a:p>
        </p:txBody>
      </p:sp>
      <p:sp>
        <p:nvSpPr>
          <p:cNvPr id="11" name="TextBox 10"/>
          <p:cNvSpPr txBox="1"/>
          <p:nvPr userDrawn="1"/>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4000" dirty="0" smtClean="0">
                <a:solidFill>
                  <a:srgbClr val="FFFFFF"/>
                </a:solidFill>
              </a:rPr>
              <a:t>|</a:t>
            </a:r>
          </a:p>
        </p:txBody>
      </p:sp>
      <p:sp>
        <p:nvSpPr>
          <p:cNvPr id="12" name="TextBox 11"/>
          <p:cNvSpPr txBox="1"/>
          <p:nvPr userDrawn="1"/>
        </p:nvSpPr>
        <p:spPr>
          <a:xfrm>
            <a:off x="2209800" y="6172200"/>
            <a:ext cx="3352800" cy="692497"/>
          </a:xfrm>
          <a:prstGeom prst="rect">
            <a:avLst/>
          </a:prstGeom>
          <a:noFill/>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914400">
              <a:defRPr/>
            </a:pPr>
            <a:r>
              <a:rPr lang="en-US" sz="1300" dirty="0" smtClean="0">
                <a:solidFill>
                  <a:srgbClr val="FFFFFF"/>
                </a:solidFill>
                <a:latin typeface="Goudy Old Style" charset="0"/>
                <a:cs typeface="Goudy Old Style" charset="0"/>
              </a:rPr>
              <a:t>Executive Committee</a:t>
            </a:r>
          </a:p>
          <a:p>
            <a:pPr defTabSz="914400">
              <a:defRPr/>
            </a:pPr>
            <a:r>
              <a:rPr lang="en-US" sz="1300" dirty="0" smtClean="0">
                <a:solidFill>
                  <a:srgbClr val="FFFFFF"/>
                </a:solidFill>
                <a:latin typeface="Goudy Old Style" charset="0"/>
                <a:cs typeface="Goudy Old Style" charset="0"/>
              </a:rPr>
              <a:t>California-Nevada-Hawaii District</a:t>
            </a:r>
          </a:p>
          <a:p>
            <a:pPr defTabSz="914400">
              <a:defRPr/>
            </a:pPr>
            <a:r>
              <a:rPr lang="en-US" sz="1300" dirty="0" smtClean="0">
                <a:solidFill>
                  <a:srgbClr val="FFFFFF"/>
                </a:solidFill>
                <a:latin typeface="Goudy Old Style" charset="0"/>
                <a:cs typeface="Goudy Old Style" charset="0"/>
              </a:rPr>
              <a:t>Key Club International</a:t>
            </a:r>
          </a:p>
        </p:txBody>
      </p:sp>
      <p:sp>
        <p:nvSpPr>
          <p:cNvPr id="13" name="Rectangle 12"/>
          <p:cNvSpPr/>
          <p:nvPr userDrawn="1"/>
        </p:nvSpPr>
        <p:spPr>
          <a:xfrm>
            <a:off x="0" y="0"/>
            <a:ext cx="9144000" cy="1295400"/>
          </a:xfrm>
          <a:prstGeom prst="rect">
            <a:avLst/>
          </a:prstGeom>
          <a:solidFill>
            <a:srgbClr val="BED600"/>
          </a:solidFill>
          <a:ln>
            <a:solidFill>
              <a:srgbClr val="BE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4" name="Rectangle 13"/>
          <p:cNvSpPr/>
          <p:nvPr userDrawn="1"/>
        </p:nvSpPr>
        <p:spPr>
          <a:xfrm>
            <a:off x="0" y="0"/>
            <a:ext cx="9144000" cy="457200"/>
          </a:xfrm>
          <a:prstGeom prst="rect">
            <a:avLst/>
          </a:prstGeom>
          <a:solidFill>
            <a:srgbClr val="988642"/>
          </a:solidFill>
          <a:ln>
            <a:solidFill>
              <a:srgbClr val="9886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AutoShape 13"/>
          <p:cNvSpPr>
            <a:spLocks noChangeArrowheads="1"/>
          </p:cNvSpPr>
          <p:nvPr userDrawn="1"/>
        </p:nvSpPr>
        <p:spPr bwMode="auto">
          <a:xfrm>
            <a:off x="0" y="990601"/>
            <a:ext cx="9144000" cy="609600"/>
          </a:xfrm>
          <a:prstGeom prst="homePlate">
            <a:avLst>
              <a:gd name="adj" fmla="val 82177"/>
            </a:avLst>
          </a:prstGeom>
          <a:solidFill>
            <a:srgbClr val="BED600"/>
          </a:solidFill>
          <a:ln>
            <a:solidFill>
              <a:srgbClr val="BED600"/>
            </a:solidFill>
          </a:ln>
          <a:effectLst/>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2" name="Title 1"/>
          <p:cNvSpPr>
            <a:spLocks noGrp="1"/>
          </p:cNvSpPr>
          <p:nvPr>
            <p:ph type="title"/>
          </p:nvPr>
        </p:nvSpPr>
        <p:spPr/>
        <p:txBody>
          <a:bodyPr/>
          <a:lstStyle>
            <a:lvl1pPr>
              <a:defRPr sz="6000">
                <a:latin typeface="Century Gothic" pitchFamily="34" charset="0"/>
              </a:defRPr>
            </a:lvl1pPr>
          </a:lstStyle>
          <a:p>
            <a:r>
              <a:rPr lang="en-US" dirty="0" smtClean="0"/>
              <a:t>Click to edit</a:t>
            </a:r>
            <a:endParaRPr lang="en-US" dirty="0"/>
          </a:p>
        </p:txBody>
      </p:sp>
      <p:sp>
        <p:nvSpPr>
          <p:cNvPr id="15" name="Rectangle 14"/>
          <p:cNvSpPr/>
          <p:nvPr userDrawn="1"/>
        </p:nvSpPr>
        <p:spPr>
          <a:xfrm rot="16200000">
            <a:off x="-1318261" y="2948940"/>
            <a:ext cx="2819400" cy="121920"/>
          </a:xfrm>
          <a:prstGeom prst="rect">
            <a:avLst/>
          </a:prstGeom>
          <a:solidFill>
            <a:srgbClr val="9886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6" name="Rectangle 15"/>
          <p:cNvSpPr/>
          <p:nvPr userDrawn="1"/>
        </p:nvSpPr>
        <p:spPr>
          <a:xfrm>
            <a:off x="304800" y="1600200"/>
            <a:ext cx="152400" cy="990600"/>
          </a:xfrm>
          <a:prstGeom prst="rect">
            <a:avLst/>
          </a:prstGeom>
          <a:solidFill>
            <a:srgbClr val="9886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cxnSp>
        <p:nvCxnSpPr>
          <p:cNvPr id="19" name="Straight Connector 18"/>
          <p:cNvCxnSpPr/>
          <p:nvPr userDrawn="1"/>
        </p:nvCxnSpPr>
        <p:spPr>
          <a:xfrm rot="5400000">
            <a:off x="-761999" y="2590800"/>
            <a:ext cx="1981200" cy="1"/>
          </a:xfrm>
          <a:prstGeom prst="line">
            <a:avLst/>
          </a:prstGeom>
          <a:ln w="38100">
            <a:solidFill>
              <a:srgbClr val="BED600">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E2326D-42C6-4606-9525-29207587097F}" type="datetimeFigureOut">
              <a:rPr lang="en-US" smtClean="0">
                <a:solidFill>
                  <a:prstClr val="black">
                    <a:tint val="75000"/>
                  </a:prstClr>
                </a:solidFill>
              </a:rPr>
              <a:pPr/>
              <a:t>8/8/2011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895033-A183-4697-A921-58750EC4396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7D16C0-F217-1443-B741-CF0339228AC2}" type="datetimeFigureOut">
              <a:rPr lang="en-US" smtClean="0"/>
              <a:pPr/>
              <a:t>8/8/2011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5B848E-5C30-5544-9548-9F4A35DA93C7}"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2326D-42C6-4606-9525-29207587097F}" type="datetimeFigureOut">
              <a:rPr lang="en-US" smtClean="0">
                <a:solidFill>
                  <a:prstClr val="black">
                    <a:tint val="75000"/>
                  </a:prstClr>
                </a:solidFill>
              </a:rPr>
              <a:pPr/>
              <a:t>8/8/2011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895033-A183-4697-A921-58750EC4396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E2326D-42C6-4606-9525-29207587097F}" type="datetimeFigureOut">
              <a:rPr lang="en-US" smtClean="0">
                <a:solidFill>
                  <a:prstClr val="black">
                    <a:tint val="75000"/>
                  </a:prstClr>
                </a:solidFill>
              </a:rPr>
              <a:pPr/>
              <a:t>8/8/2011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895033-A183-4697-A921-58750EC4396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2326D-42C6-4606-9525-29207587097F}" type="datetimeFigureOut">
              <a:rPr lang="en-US" smtClean="0">
                <a:solidFill>
                  <a:prstClr val="black">
                    <a:tint val="75000"/>
                  </a:prstClr>
                </a:solidFill>
              </a:rPr>
              <a:pPr/>
              <a:t>8/8/2011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895033-A183-4697-A921-58750EC4396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2326D-42C6-4606-9525-29207587097F}" type="datetimeFigureOut">
              <a:rPr lang="en-US" smtClean="0">
                <a:solidFill>
                  <a:prstClr val="black">
                    <a:tint val="75000"/>
                  </a:prstClr>
                </a:solidFill>
              </a:rPr>
              <a:pPr/>
              <a:t>8/8/2011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895033-A183-4697-A921-58750EC4396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E2326D-42C6-4606-9525-29207587097F}" type="datetimeFigureOut">
              <a:rPr lang="en-US" smtClean="0">
                <a:solidFill>
                  <a:prstClr val="black">
                    <a:tint val="75000"/>
                  </a:prstClr>
                </a:solidFill>
              </a:rPr>
              <a:pPr/>
              <a:t>8/8/2011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895033-A183-4697-A921-58750EC4396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E2326D-42C6-4606-9525-29207587097F}" type="datetimeFigureOut">
              <a:rPr lang="en-US" smtClean="0">
                <a:solidFill>
                  <a:prstClr val="black">
                    <a:tint val="75000"/>
                  </a:prstClr>
                </a:solidFill>
              </a:rPr>
              <a:pPr/>
              <a:t>8/8/2011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B895033-A183-4697-A921-58750EC4396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2326D-42C6-4606-9525-29207587097F}" type="datetimeFigureOut">
              <a:rPr lang="en-US" smtClean="0">
                <a:solidFill>
                  <a:prstClr val="black">
                    <a:tint val="75000"/>
                  </a:prstClr>
                </a:solidFill>
              </a:rPr>
              <a:pPr/>
              <a:t>8/8/2011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895033-A183-4697-A921-58750EC4396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2326D-42C6-4606-9525-29207587097F}" type="datetimeFigureOut">
              <a:rPr lang="en-US" smtClean="0">
                <a:solidFill>
                  <a:prstClr val="black">
                    <a:tint val="75000"/>
                  </a:prstClr>
                </a:solidFill>
              </a:rPr>
              <a:pPr/>
              <a:t>8/8/2011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895033-A183-4697-A921-58750EC4396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6DB69E7-F67D-4259-ADA4-95A6EF45C674}" type="datetimeFigureOut">
              <a:rPr lang="en-US"/>
              <a:pPr/>
              <a:t>8/8/2011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DB67B1-DE9B-4A6F-A5A9-533E559EFFB0}" type="slidenum">
              <a:rPr lang="en-US"/>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E030491-DD9E-4221-92A4-95A298477493}" type="datetimeFigureOut">
              <a:rPr lang="en-US"/>
              <a:pPr/>
              <a:t>8/8/2011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9EDBA8-579E-4B14-9869-D346D3150E1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D16C0-F217-1443-B741-CF0339228AC2}" type="datetimeFigureOut">
              <a:rPr lang="en-US" smtClean="0"/>
              <a:pPr/>
              <a:t>8/8/2011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5B848E-5C30-5544-9548-9F4A35DA93C7}"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E030491-DD9E-4221-92A4-95A298477493}" type="datetimeFigureOut">
              <a:rPr lang="en-US"/>
              <a:pPr/>
              <a:t>8/8/2011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9EDBA8-579E-4B14-9869-D346D3150E14}" type="slidenum">
              <a:rPr lang="en-US"/>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E030491-DD9E-4221-92A4-95A298477493}" type="datetimeFigureOut">
              <a:rPr lang="en-US"/>
              <a:pPr/>
              <a:t>8/8/2011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9EDBA8-579E-4B14-9869-D346D3150E14}" type="slidenum">
              <a:rPr lang="en-US"/>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E030491-DD9E-4221-92A4-95A298477493}" type="datetimeFigureOut">
              <a:rPr lang="en-US"/>
              <a:pPr/>
              <a:t>8/8/2011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9EDBA8-579E-4B14-9869-D346D3150E14}" type="slidenum">
              <a:rPr lang="en-US"/>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E030491-DD9E-4221-92A4-95A298477493}" type="datetimeFigureOut">
              <a:rPr lang="en-US"/>
              <a:pPr/>
              <a:t>8/8/2011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9EDBA8-579E-4B14-9869-D346D3150E14}" type="slidenum">
              <a:rPr lang="en-US"/>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E030491-DD9E-4221-92A4-95A298477493}" type="datetimeFigureOut">
              <a:rPr lang="en-US"/>
              <a:pPr/>
              <a:t>8/8/2011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9EDBA8-579E-4B14-9869-D346D3150E14}" type="slidenum">
              <a:rPr lang="en-US"/>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E030491-DD9E-4221-92A4-95A298477493}" type="datetimeFigureOut">
              <a:rPr lang="en-US"/>
              <a:pPr/>
              <a:t>8/8/2011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9EDBA8-579E-4B14-9869-D346D3150E14}" type="slidenum">
              <a:rPr lang="en-US"/>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E030491-DD9E-4221-92A4-95A298477493}" type="datetimeFigureOut">
              <a:rPr lang="en-US"/>
              <a:pPr/>
              <a:t>8/8/2011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9EDBA8-579E-4B14-9869-D346D3150E14}" type="slidenum">
              <a:rPr lang="en-US"/>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E030491-DD9E-4221-92A4-95A298477493}" type="datetimeFigureOut">
              <a:rPr lang="en-US"/>
              <a:pPr/>
              <a:t>8/8/2011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9EDBA8-579E-4B14-9869-D346D3150E14}" type="slidenum">
              <a:rPr lang="en-US"/>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E030491-DD9E-4221-92A4-95A298477493}" type="datetimeFigureOut">
              <a:rPr lang="en-US"/>
              <a:pPr/>
              <a:t>8/8/2011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9EDBA8-579E-4B14-9869-D346D3150E14}" type="slidenum">
              <a:rPr lang="en-US"/>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48BD58-E3EA-442A-8952-67A0D05ABD9A}" type="datetimeFigureOut">
              <a:rPr lang="en-US" smtClean="0">
                <a:solidFill>
                  <a:prstClr val="white">
                    <a:tint val="75000"/>
                  </a:prstClr>
                </a:solidFill>
              </a:rPr>
              <a:pPr/>
              <a:t>8/8/2011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A1AAD49-92B7-4FF3-A60D-A4273DA3D6B1}"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3008313" cy="7683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828800"/>
            <a:ext cx="5111750" cy="4038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590801"/>
            <a:ext cx="3008313" cy="3276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7D16C0-F217-1443-B741-CF0339228AC2}" type="datetimeFigureOut">
              <a:rPr lang="en-US" smtClean="0"/>
              <a:pPr/>
              <a:t>8/8/2011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B848E-5C30-5544-9548-9F4A35DA93C7}" type="slidenum">
              <a:rPr lang="en-US" smtClean="0"/>
              <a:pPr/>
              <a:t>‹#›</a:t>
            </a:fld>
            <a:endParaRPr lang="en-US"/>
          </a:p>
        </p:txBody>
      </p:sp>
      <p:sp>
        <p:nvSpPr>
          <p:cNvPr id="8" name="Title 1"/>
          <p:cNvSpPr txBox="1">
            <a:spLocks/>
          </p:cNvSpPr>
          <p:nvPr userDrawn="1"/>
        </p:nvSpPr>
        <p:spPr>
          <a:xfrm>
            <a:off x="152400" y="1152525"/>
            <a:ext cx="8229600" cy="523875"/>
          </a:xfrm>
          <a:prstGeom prst="rect">
            <a:avLst/>
          </a:prstGeom>
        </p:spPr>
        <p:txBody>
          <a:bodyPr vert="horz" lIns="91440" tIns="45720" rIns="91440" bIns="45720" rtlCol="0" anchor="ctr">
            <a:normAutofit fontScale="925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tx1"/>
                </a:solidFill>
                <a:effectLst/>
                <a:uLnTx/>
                <a:uFillTx/>
                <a:latin typeface="Century Gothic"/>
                <a:ea typeface="+mj-ea"/>
                <a:cs typeface="Century Gothic"/>
              </a:rPr>
              <a:t>Click to edit Master title style</a:t>
            </a:r>
            <a:endParaRPr kumimoji="0" lang="en-US" sz="3200" b="0" i="0" u="none" strike="noStrike" kern="1200" cap="none" spc="0" normalizeH="0" baseline="0" noProof="0">
              <a:ln>
                <a:noFill/>
              </a:ln>
              <a:solidFill>
                <a:schemeClr val="tx1"/>
              </a:solidFill>
              <a:effectLst/>
              <a:uLnTx/>
              <a:uFillTx/>
              <a:latin typeface="Century Gothic"/>
              <a:ea typeface="+mj-ea"/>
              <a:cs typeface="Century Gothic"/>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48BD58-E3EA-442A-8952-67A0D05ABD9A}" type="datetimeFigureOut">
              <a:rPr lang="en-US" smtClean="0">
                <a:solidFill>
                  <a:prstClr val="white">
                    <a:tint val="75000"/>
                  </a:prstClr>
                </a:solidFill>
              </a:rPr>
              <a:pPr/>
              <a:t>8/8/2011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A1AAD49-92B7-4FF3-A60D-A4273DA3D6B1}"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48BD58-E3EA-442A-8952-67A0D05ABD9A}" type="datetimeFigureOut">
              <a:rPr lang="en-US" smtClean="0">
                <a:solidFill>
                  <a:prstClr val="white">
                    <a:tint val="75000"/>
                  </a:prstClr>
                </a:solidFill>
              </a:rPr>
              <a:pPr/>
              <a:t>8/8/2011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A1AAD49-92B7-4FF3-A60D-A4273DA3D6B1}"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48BD58-E3EA-442A-8952-67A0D05ABD9A}" type="datetimeFigureOut">
              <a:rPr lang="en-US" smtClean="0">
                <a:solidFill>
                  <a:prstClr val="white">
                    <a:tint val="75000"/>
                  </a:prstClr>
                </a:solidFill>
              </a:rPr>
              <a:pPr/>
              <a:t>8/8/2011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A1AAD49-92B7-4FF3-A60D-A4273DA3D6B1}"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48BD58-E3EA-442A-8952-67A0D05ABD9A}" type="datetimeFigureOut">
              <a:rPr lang="en-US" smtClean="0">
                <a:solidFill>
                  <a:prstClr val="white">
                    <a:tint val="75000"/>
                  </a:prstClr>
                </a:solidFill>
              </a:rPr>
              <a:pPr/>
              <a:t>8/8/2011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A1AAD49-92B7-4FF3-A60D-A4273DA3D6B1}"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48BD58-E3EA-442A-8952-67A0D05ABD9A}" type="datetimeFigureOut">
              <a:rPr lang="en-US" smtClean="0">
                <a:solidFill>
                  <a:prstClr val="white">
                    <a:tint val="75000"/>
                  </a:prstClr>
                </a:solidFill>
              </a:rPr>
              <a:pPr/>
              <a:t>8/8/2011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A1AAD49-92B7-4FF3-A60D-A4273DA3D6B1}"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48BD58-E3EA-442A-8952-67A0D05ABD9A}" type="datetimeFigureOut">
              <a:rPr lang="en-US" smtClean="0">
                <a:solidFill>
                  <a:prstClr val="white">
                    <a:tint val="75000"/>
                  </a:prstClr>
                </a:solidFill>
              </a:rPr>
              <a:pPr/>
              <a:t>8/8/2011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A1AAD49-92B7-4FF3-A60D-A4273DA3D6B1}"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8BD58-E3EA-442A-8952-67A0D05ABD9A}" type="datetimeFigureOut">
              <a:rPr lang="en-US" smtClean="0">
                <a:solidFill>
                  <a:prstClr val="white">
                    <a:tint val="75000"/>
                  </a:prstClr>
                </a:solidFill>
              </a:rPr>
              <a:pPr/>
              <a:t>8/8/2011</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A1AAD49-92B7-4FF3-A60D-A4273DA3D6B1}"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8BD58-E3EA-442A-8952-67A0D05ABD9A}" type="datetimeFigureOut">
              <a:rPr lang="en-US" smtClean="0">
                <a:solidFill>
                  <a:prstClr val="white">
                    <a:tint val="75000"/>
                  </a:prstClr>
                </a:solidFill>
              </a:rPr>
              <a:pPr/>
              <a:t>8/8/2011</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A1AAD49-92B7-4FF3-A60D-A4273DA3D6B1}"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8BD58-E3EA-442A-8952-67A0D05ABD9A}" type="datetimeFigureOut">
              <a:rPr lang="en-US" smtClean="0">
                <a:solidFill>
                  <a:prstClr val="white">
                    <a:tint val="75000"/>
                  </a:prstClr>
                </a:solidFill>
              </a:rPr>
              <a:pPr/>
              <a:t>8/8/2011</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A1AAD49-92B7-4FF3-A60D-A4273DA3D6B1}"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8BD58-E3EA-442A-8952-67A0D05ABD9A}" type="datetimeFigureOut">
              <a:rPr lang="en-US" smtClean="0">
                <a:solidFill>
                  <a:prstClr val="white">
                    <a:tint val="75000"/>
                  </a:prstClr>
                </a:solidFill>
              </a:rPr>
              <a:pPr/>
              <a:t>8/8/2011</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A1AAD49-92B7-4FF3-A60D-A4273DA3D6B1}"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904999"/>
            <a:ext cx="5486400" cy="2822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7D16C0-F217-1443-B741-CF0339228AC2}" type="datetimeFigureOut">
              <a:rPr lang="en-US" smtClean="0"/>
              <a:pPr/>
              <a:t>8/8/2011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B848E-5C30-5544-9548-9F4A35DA93C7}" type="slidenum">
              <a:rPr lang="en-US" smtClean="0"/>
              <a:pPr/>
              <a:t>‹#›</a:t>
            </a:fld>
            <a:endParaRPr lang="en-US"/>
          </a:p>
        </p:txBody>
      </p:sp>
      <p:sp>
        <p:nvSpPr>
          <p:cNvPr id="8" name="Title 1"/>
          <p:cNvSpPr txBox="1">
            <a:spLocks/>
          </p:cNvSpPr>
          <p:nvPr userDrawn="1"/>
        </p:nvSpPr>
        <p:spPr>
          <a:xfrm>
            <a:off x="152400" y="1152525"/>
            <a:ext cx="8229600" cy="523875"/>
          </a:xfrm>
          <a:prstGeom prst="rect">
            <a:avLst/>
          </a:prstGeom>
        </p:spPr>
        <p:txBody>
          <a:bodyPr vert="horz" lIns="91440" tIns="45720" rIns="91440" bIns="45720" rtlCol="0" anchor="ctr">
            <a:normAutofit fontScale="925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tx1"/>
                </a:solidFill>
                <a:effectLst/>
                <a:uLnTx/>
                <a:uFillTx/>
                <a:latin typeface="Century Gothic"/>
                <a:ea typeface="+mj-ea"/>
                <a:cs typeface="Century Gothic"/>
              </a:rPr>
              <a:t>Click to edit Master title style</a:t>
            </a:r>
            <a:endParaRPr kumimoji="0" lang="en-US" sz="3200" b="0" i="0" u="none" strike="noStrike" kern="1200" cap="none" spc="0" normalizeH="0" baseline="0" noProof="0">
              <a:ln>
                <a:noFill/>
              </a:ln>
              <a:solidFill>
                <a:schemeClr val="tx1"/>
              </a:solidFill>
              <a:effectLst/>
              <a:uLnTx/>
              <a:uFillTx/>
              <a:latin typeface="Century Gothic"/>
              <a:ea typeface="+mj-ea"/>
              <a:cs typeface="Century Gothic"/>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8BD58-E3EA-442A-8952-67A0D05ABD9A}" type="datetimeFigureOut">
              <a:rPr lang="en-US" smtClean="0">
                <a:solidFill>
                  <a:prstClr val="white">
                    <a:tint val="75000"/>
                  </a:prstClr>
                </a:solidFill>
              </a:rPr>
              <a:pPr/>
              <a:t>8/8/2011</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A1AAD49-92B7-4FF3-A60D-A4273DA3D6B1}"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8BD58-E3EA-442A-8952-67A0D05ABD9A}" type="datetimeFigureOut">
              <a:rPr lang="en-US" smtClean="0">
                <a:solidFill>
                  <a:prstClr val="white">
                    <a:tint val="75000"/>
                  </a:prstClr>
                </a:solidFill>
              </a:rPr>
              <a:pPr/>
              <a:t>8/8/2011</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A1AAD49-92B7-4FF3-A60D-A4273DA3D6B1}"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8BD58-E3EA-442A-8952-67A0D05ABD9A}" type="datetimeFigureOut">
              <a:rPr lang="en-US" smtClean="0">
                <a:solidFill>
                  <a:prstClr val="white">
                    <a:tint val="75000"/>
                  </a:prstClr>
                </a:solidFill>
              </a:rPr>
              <a:pPr/>
              <a:t>8/8/2011</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A1AAD49-92B7-4FF3-A60D-A4273DA3D6B1}"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8BD58-E3EA-442A-8952-67A0D05ABD9A}" type="datetimeFigureOut">
              <a:rPr lang="en-US" smtClean="0">
                <a:solidFill>
                  <a:prstClr val="white">
                    <a:tint val="75000"/>
                  </a:prstClr>
                </a:solidFill>
              </a:rPr>
              <a:pPr/>
              <a:t>8/8/2011</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A1AAD49-92B7-4FF3-A60D-A4273DA3D6B1}"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8BD58-E3EA-442A-8952-67A0D05ABD9A}" type="datetimeFigureOut">
              <a:rPr lang="en-US" smtClean="0">
                <a:solidFill>
                  <a:prstClr val="white">
                    <a:tint val="75000"/>
                  </a:prstClr>
                </a:solidFill>
              </a:rPr>
              <a:pPr/>
              <a:t>8/8/2011</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A1AAD49-92B7-4FF3-A60D-A4273DA3D6B1}"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8BD58-E3EA-442A-8952-67A0D05ABD9A}" type="datetimeFigureOut">
              <a:rPr lang="en-US" smtClean="0">
                <a:solidFill>
                  <a:prstClr val="white">
                    <a:tint val="75000"/>
                  </a:prstClr>
                </a:solidFill>
              </a:rPr>
              <a:pPr/>
              <a:t>8/8/2011</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A1AAD49-92B7-4FF3-A60D-A4273DA3D6B1}"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8BD58-E3EA-442A-8952-67A0D05ABD9A}" type="datetimeFigureOut">
              <a:rPr lang="en-US" smtClean="0">
                <a:solidFill>
                  <a:prstClr val="white">
                    <a:tint val="75000"/>
                  </a:prstClr>
                </a:solidFill>
              </a:rPr>
              <a:pPr/>
              <a:t>8/8/2011</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A1AAD49-92B7-4FF3-A60D-A4273DA3D6B1}"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48BD58-E3EA-442A-8952-67A0D05ABD9A}" type="datetimeFigureOut">
              <a:rPr lang="en-US" smtClean="0">
                <a:solidFill>
                  <a:prstClr val="white">
                    <a:tint val="75000"/>
                  </a:prstClr>
                </a:solidFill>
              </a:rPr>
              <a:pPr/>
              <a:t>8/8/2011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A1AAD49-92B7-4FF3-A60D-A4273DA3D6B1}"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48BD58-E3EA-442A-8952-67A0D05ABD9A}" type="datetimeFigureOut">
              <a:rPr lang="en-US" smtClean="0">
                <a:solidFill>
                  <a:prstClr val="white">
                    <a:tint val="75000"/>
                  </a:prstClr>
                </a:solidFill>
              </a:rPr>
              <a:pPr/>
              <a:t>8/8/2011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A1AAD49-92B7-4FF3-A60D-A4273DA3D6B1}"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E030491-DD9E-4221-92A4-95A298477493}" type="datetimeFigureOut">
              <a:rPr lang="en-US"/>
              <a:pPr/>
              <a:t>8/8/2011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9EDBA8-579E-4B14-9869-D346D3150E1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00.xml.rels><?xml version="1.0" encoding="UTF-8" standalone="yes"?>
<Relationships xmlns="http://schemas.openxmlformats.org/package/2006/relationships"><Relationship Id="rId2" Type="http://schemas.openxmlformats.org/officeDocument/2006/relationships/theme" Target="../theme/theme100.xml"/><Relationship Id="rId1" Type="http://schemas.openxmlformats.org/officeDocument/2006/relationships/slideLayout" Target="../slideLayouts/slideLayout113.xml"/></Relationships>
</file>

<file path=ppt/slideMasters/_rels/slideMaster101.xml.rels><?xml version="1.0" encoding="UTF-8" standalone="yes"?>
<Relationships xmlns="http://schemas.openxmlformats.org/package/2006/relationships"><Relationship Id="rId2" Type="http://schemas.openxmlformats.org/officeDocument/2006/relationships/theme" Target="../theme/theme101.xml"/><Relationship Id="rId1" Type="http://schemas.openxmlformats.org/officeDocument/2006/relationships/slideLayout" Target="../slideLayouts/slideLayout114.xml"/></Relationships>
</file>

<file path=ppt/slideMasters/_rels/slideMaster102.xml.rels><?xml version="1.0" encoding="UTF-8" standalone="yes"?>
<Relationships xmlns="http://schemas.openxmlformats.org/package/2006/relationships"><Relationship Id="rId2" Type="http://schemas.openxmlformats.org/officeDocument/2006/relationships/theme" Target="../theme/theme102.xml"/><Relationship Id="rId1" Type="http://schemas.openxmlformats.org/officeDocument/2006/relationships/slideLayout" Target="../slideLayouts/slideLayout115.xml"/></Relationships>
</file>

<file path=ppt/slideMasters/_rels/slideMaster103.xml.rels><?xml version="1.0" encoding="UTF-8" standalone="yes"?>
<Relationships xmlns="http://schemas.openxmlformats.org/package/2006/relationships"><Relationship Id="rId2" Type="http://schemas.openxmlformats.org/officeDocument/2006/relationships/theme" Target="../theme/theme103.xml"/><Relationship Id="rId1" Type="http://schemas.openxmlformats.org/officeDocument/2006/relationships/slideLayout" Target="../slideLayouts/slideLayout116.xml"/></Relationships>
</file>

<file path=ppt/slideMasters/_rels/slideMaster104.xml.rels><?xml version="1.0" encoding="UTF-8" standalone="yes"?>
<Relationships xmlns="http://schemas.openxmlformats.org/package/2006/relationships"><Relationship Id="rId2" Type="http://schemas.openxmlformats.org/officeDocument/2006/relationships/theme" Target="../theme/theme104.xml"/><Relationship Id="rId1" Type="http://schemas.openxmlformats.org/officeDocument/2006/relationships/slideLayout" Target="../slideLayouts/slideLayout117.xml"/></Relationships>
</file>

<file path=ppt/slideMasters/_rels/slideMaster105.xml.rels><?xml version="1.0" encoding="UTF-8" standalone="yes"?>
<Relationships xmlns="http://schemas.openxmlformats.org/package/2006/relationships"><Relationship Id="rId2" Type="http://schemas.openxmlformats.org/officeDocument/2006/relationships/theme" Target="../theme/theme105.xml"/><Relationship Id="rId1" Type="http://schemas.openxmlformats.org/officeDocument/2006/relationships/slideLayout" Target="../slideLayouts/slideLayout118.xml"/></Relationships>
</file>

<file path=ppt/slideMasters/_rels/slideMaster106.xml.rels><?xml version="1.0" encoding="UTF-8" standalone="yes"?>
<Relationships xmlns="http://schemas.openxmlformats.org/package/2006/relationships"><Relationship Id="rId2" Type="http://schemas.openxmlformats.org/officeDocument/2006/relationships/theme" Target="../theme/theme106.xml"/><Relationship Id="rId1" Type="http://schemas.openxmlformats.org/officeDocument/2006/relationships/slideLayout" Target="../slideLayouts/slideLayout119.xml"/></Relationships>
</file>

<file path=ppt/slideMasters/_rels/slideMaster107.xml.rels><?xml version="1.0" encoding="UTF-8" standalone="yes"?>
<Relationships xmlns="http://schemas.openxmlformats.org/package/2006/relationships"><Relationship Id="rId2" Type="http://schemas.openxmlformats.org/officeDocument/2006/relationships/theme" Target="../theme/theme107.xml"/><Relationship Id="rId1" Type="http://schemas.openxmlformats.org/officeDocument/2006/relationships/slideLayout" Target="../slideLayouts/slideLayout120.xml"/></Relationships>
</file>

<file path=ppt/slideMasters/_rels/slideMaster108.xml.rels><?xml version="1.0" encoding="UTF-8" standalone="yes"?>
<Relationships xmlns="http://schemas.openxmlformats.org/package/2006/relationships"><Relationship Id="rId2" Type="http://schemas.openxmlformats.org/officeDocument/2006/relationships/theme" Target="../theme/theme108.xml"/><Relationship Id="rId1" Type="http://schemas.openxmlformats.org/officeDocument/2006/relationships/slideLayout" Target="../slideLayouts/slideLayout121.xml"/></Relationships>
</file>

<file path=ppt/slideMasters/_rels/slideMaster109.xml.rels><?xml version="1.0" encoding="UTF-8" standalone="yes"?>
<Relationships xmlns="http://schemas.openxmlformats.org/package/2006/relationships"><Relationship Id="rId2" Type="http://schemas.openxmlformats.org/officeDocument/2006/relationships/theme" Target="../theme/theme109.xml"/><Relationship Id="rId1" Type="http://schemas.openxmlformats.org/officeDocument/2006/relationships/slideLayout" Target="../slideLayouts/slideLayout12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10.xml.rels><?xml version="1.0" encoding="UTF-8" standalone="yes"?>
<Relationships xmlns="http://schemas.openxmlformats.org/package/2006/relationships"><Relationship Id="rId2" Type="http://schemas.openxmlformats.org/officeDocument/2006/relationships/theme" Target="../theme/theme110.xml"/><Relationship Id="rId1" Type="http://schemas.openxmlformats.org/officeDocument/2006/relationships/slideLayout" Target="../slideLayouts/slideLayout123.xml"/></Relationships>
</file>

<file path=ppt/slideMasters/_rels/slideMaster111.xml.rels><?xml version="1.0" encoding="UTF-8" standalone="yes"?>
<Relationships xmlns="http://schemas.openxmlformats.org/package/2006/relationships"><Relationship Id="rId2" Type="http://schemas.openxmlformats.org/officeDocument/2006/relationships/theme" Target="../theme/theme111.xml"/><Relationship Id="rId1" Type="http://schemas.openxmlformats.org/officeDocument/2006/relationships/slideLayout" Target="../slideLayouts/slideLayout124.xml"/></Relationships>
</file>

<file path=ppt/slideMasters/_rels/slideMaster112.xml.rels><?xml version="1.0" encoding="UTF-8" standalone="yes"?>
<Relationships xmlns="http://schemas.openxmlformats.org/package/2006/relationships"><Relationship Id="rId2" Type="http://schemas.openxmlformats.org/officeDocument/2006/relationships/theme" Target="../theme/theme112.xml"/><Relationship Id="rId1" Type="http://schemas.openxmlformats.org/officeDocument/2006/relationships/slideLayout" Target="../slideLayouts/slideLayout125.xml"/></Relationships>
</file>

<file path=ppt/slideMasters/_rels/slideMaster113.xml.rels><?xml version="1.0" encoding="UTF-8" standalone="yes"?>
<Relationships xmlns="http://schemas.openxmlformats.org/package/2006/relationships"><Relationship Id="rId2" Type="http://schemas.openxmlformats.org/officeDocument/2006/relationships/theme" Target="../theme/theme113.xml"/><Relationship Id="rId1" Type="http://schemas.openxmlformats.org/officeDocument/2006/relationships/slideLayout" Target="../slideLayouts/slideLayout126.xml"/></Relationships>
</file>

<file path=ppt/slideMasters/_rels/slideMaster114.xml.rels><?xml version="1.0" encoding="UTF-8" standalone="yes"?>
<Relationships xmlns="http://schemas.openxmlformats.org/package/2006/relationships"><Relationship Id="rId2" Type="http://schemas.openxmlformats.org/officeDocument/2006/relationships/theme" Target="../theme/theme114.xml"/><Relationship Id="rId1" Type="http://schemas.openxmlformats.org/officeDocument/2006/relationships/slideLayout" Target="../slideLayouts/slideLayout127.xml"/></Relationships>
</file>

<file path=ppt/slideMasters/_rels/slideMaster115.xml.rels><?xml version="1.0" encoding="UTF-8" standalone="yes"?>
<Relationships xmlns="http://schemas.openxmlformats.org/package/2006/relationships"><Relationship Id="rId2" Type="http://schemas.openxmlformats.org/officeDocument/2006/relationships/theme" Target="../theme/theme115.xml"/><Relationship Id="rId1" Type="http://schemas.openxmlformats.org/officeDocument/2006/relationships/slideLayout" Target="../slideLayouts/slideLayout128.xml"/></Relationships>
</file>

<file path=ppt/slideMasters/_rels/slideMaster116.xml.rels><?xml version="1.0" encoding="UTF-8" standalone="yes"?>
<Relationships xmlns="http://schemas.openxmlformats.org/package/2006/relationships"><Relationship Id="rId3" Type="http://schemas.openxmlformats.org/officeDocument/2006/relationships/theme" Target="../theme/theme116.xml"/><Relationship Id="rId2" Type="http://schemas.openxmlformats.org/officeDocument/2006/relationships/slideLayout" Target="../slideLayouts/slideLayout130.xml"/><Relationship Id="rId1" Type="http://schemas.openxmlformats.org/officeDocument/2006/relationships/slideLayout" Target="../slideLayouts/slideLayout129.xml"/></Relationships>
</file>

<file path=ppt/slideMasters/_rels/slideMaster117.xml.rels><?xml version="1.0" encoding="UTF-8" standalone="yes"?>
<Relationships xmlns="http://schemas.openxmlformats.org/package/2006/relationships"><Relationship Id="rId2" Type="http://schemas.openxmlformats.org/officeDocument/2006/relationships/theme" Target="../theme/theme117.xml"/><Relationship Id="rId1" Type="http://schemas.openxmlformats.org/officeDocument/2006/relationships/slideLayout" Target="../slideLayouts/slideLayout131.xml"/></Relationships>
</file>

<file path=ppt/slideMasters/_rels/slideMaster118.xml.rels><?xml version="1.0" encoding="UTF-8" standalone="yes"?>
<Relationships xmlns="http://schemas.openxmlformats.org/package/2006/relationships"><Relationship Id="rId2" Type="http://schemas.openxmlformats.org/officeDocument/2006/relationships/theme" Target="../theme/theme118.xml"/><Relationship Id="rId1" Type="http://schemas.openxmlformats.org/officeDocument/2006/relationships/slideLayout" Target="../slideLayouts/slideLayout132.xml"/></Relationships>
</file>

<file path=ppt/slideMasters/_rels/slideMaster119.xml.rels><?xml version="1.0" encoding="UTF-8" standalone="yes"?>
<Relationships xmlns="http://schemas.openxmlformats.org/package/2006/relationships"><Relationship Id="rId2" Type="http://schemas.openxmlformats.org/officeDocument/2006/relationships/theme" Target="../theme/theme119.xml"/><Relationship Id="rId1" Type="http://schemas.openxmlformats.org/officeDocument/2006/relationships/slideLayout" Target="../slideLayouts/slideLayout133.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20.xml.rels><?xml version="1.0" encoding="UTF-8" standalone="yes"?>
<Relationships xmlns="http://schemas.openxmlformats.org/package/2006/relationships"><Relationship Id="rId2" Type="http://schemas.openxmlformats.org/officeDocument/2006/relationships/theme" Target="../theme/theme120.xml"/><Relationship Id="rId1" Type="http://schemas.openxmlformats.org/officeDocument/2006/relationships/slideLayout" Target="../slideLayouts/slideLayout134.xml"/></Relationships>
</file>

<file path=ppt/slideMasters/_rels/slideMaster121.xml.rels><?xml version="1.0" encoding="UTF-8" standalone="yes"?>
<Relationships xmlns="http://schemas.openxmlformats.org/package/2006/relationships"><Relationship Id="rId2" Type="http://schemas.openxmlformats.org/officeDocument/2006/relationships/theme" Target="../theme/theme121.xml"/><Relationship Id="rId1" Type="http://schemas.openxmlformats.org/officeDocument/2006/relationships/slideLayout" Target="../slideLayouts/slideLayout135.xml"/></Relationships>
</file>

<file path=ppt/slideMasters/_rels/slideMaster122.xml.rels><?xml version="1.0" encoding="UTF-8" standalone="yes"?>
<Relationships xmlns="http://schemas.openxmlformats.org/package/2006/relationships"><Relationship Id="rId2" Type="http://schemas.openxmlformats.org/officeDocument/2006/relationships/theme" Target="../theme/theme122.xml"/><Relationship Id="rId1" Type="http://schemas.openxmlformats.org/officeDocument/2006/relationships/slideLayout" Target="../slideLayouts/slideLayout136.xml"/></Relationships>
</file>

<file path=ppt/slideMasters/_rels/slideMaster123.xml.rels><?xml version="1.0" encoding="UTF-8" standalone="yes"?>
<Relationships xmlns="http://schemas.openxmlformats.org/package/2006/relationships"><Relationship Id="rId2" Type="http://schemas.openxmlformats.org/officeDocument/2006/relationships/theme" Target="../theme/theme123.xml"/><Relationship Id="rId1" Type="http://schemas.openxmlformats.org/officeDocument/2006/relationships/slideLayout" Target="../slideLayouts/slideLayout137.xml"/></Relationships>
</file>

<file path=ppt/slideMasters/_rels/slideMaster124.xml.rels><?xml version="1.0" encoding="UTF-8" standalone="yes"?>
<Relationships xmlns="http://schemas.openxmlformats.org/package/2006/relationships"><Relationship Id="rId2" Type="http://schemas.openxmlformats.org/officeDocument/2006/relationships/theme" Target="../theme/theme124.xml"/><Relationship Id="rId1" Type="http://schemas.openxmlformats.org/officeDocument/2006/relationships/slideLayout" Target="../slideLayouts/slideLayout138.xml"/></Relationships>
</file>

<file path=ppt/slideMasters/_rels/slideMaster125.xml.rels><?xml version="1.0" encoding="UTF-8" standalone="yes"?>
<Relationships xmlns="http://schemas.openxmlformats.org/package/2006/relationships"><Relationship Id="rId2" Type="http://schemas.openxmlformats.org/officeDocument/2006/relationships/theme" Target="../theme/theme125.xml"/><Relationship Id="rId1" Type="http://schemas.openxmlformats.org/officeDocument/2006/relationships/slideLayout" Target="../slideLayouts/slideLayout139.xml"/></Relationships>
</file>

<file path=ppt/slideMasters/_rels/slideMaster126.xml.rels><?xml version="1.0" encoding="UTF-8" standalone="yes"?>
<Relationships xmlns="http://schemas.openxmlformats.org/package/2006/relationships"><Relationship Id="rId2" Type="http://schemas.openxmlformats.org/officeDocument/2006/relationships/theme" Target="../theme/theme126.xml"/><Relationship Id="rId1" Type="http://schemas.openxmlformats.org/officeDocument/2006/relationships/slideLayout" Target="../slideLayouts/slideLayout140.xml"/></Relationships>
</file>

<file path=ppt/slideMasters/_rels/slideMaster127.xml.rels><?xml version="1.0" encoding="UTF-8" standalone="yes"?>
<Relationships xmlns="http://schemas.openxmlformats.org/package/2006/relationships"><Relationship Id="rId2" Type="http://schemas.openxmlformats.org/officeDocument/2006/relationships/theme" Target="../theme/theme127.xml"/><Relationship Id="rId1" Type="http://schemas.openxmlformats.org/officeDocument/2006/relationships/slideLayout" Target="../slideLayouts/slideLayout141.xml"/></Relationships>
</file>

<file path=ppt/slideMasters/_rels/slideMaster128.xml.rels><?xml version="1.0" encoding="UTF-8" standalone="yes"?>
<Relationships xmlns="http://schemas.openxmlformats.org/package/2006/relationships"><Relationship Id="rId2" Type="http://schemas.openxmlformats.org/officeDocument/2006/relationships/theme" Target="../theme/theme128.xml"/><Relationship Id="rId1" Type="http://schemas.openxmlformats.org/officeDocument/2006/relationships/slideLayout" Target="../slideLayouts/slideLayout142.xml"/></Relationships>
</file>

<file path=ppt/slideMasters/_rels/slideMaster129.xml.rels><?xml version="1.0" encoding="UTF-8" standalone="yes"?>
<Relationships xmlns="http://schemas.openxmlformats.org/package/2006/relationships"><Relationship Id="rId2" Type="http://schemas.openxmlformats.org/officeDocument/2006/relationships/theme" Target="../theme/theme129.xml"/><Relationship Id="rId1" Type="http://schemas.openxmlformats.org/officeDocument/2006/relationships/slideLayout" Target="../slideLayouts/slideLayout143.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3.xml"/><Relationship Id="rId1" Type="http://schemas.openxmlformats.org/officeDocument/2006/relationships/slideLayout" Target="../slideLayouts/slideLayout2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5.xml"/><Relationship Id="rId1" Type="http://schemas.openxmlformats.org/officeDocument/2006/relationships/slideLayout" Target="../slideLayouts/slideLayout35.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6.xml"/><Relationship Id="rId1" Type="http://schemas.openxmlformats.org/officeDocument/2006/relationships/slideLayout" Target="../slideLayouts/slideLayout36.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7.xml"/><Relationship Id="rId1" Type="http://schemas.openxmlformats.org/officeDocument/2006/relationships/slideLayout" Target="../slideLayouts/slideLayout37.xml"/></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8.xml"/><Relationship Id="rId1" Type="http://schemas.openxmlformats.org/officeDocument/2006/relationships/slideLayout" Target="../slideLayouts/slideLayout38.xml"/></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9.xml"/><Relationship Id="rId1"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0.xml"/><Relationship Id="rId1" Type="http://schemas.openxmlformats.org/officeDocument/2006/relationships/slideLayout" Target="../slideLayouts/slideLayout40.xml"/></Relationships>
</file>

<file path=ppt/slideMasters/_rels/slideMaster31.xml.rels><?xml version="1.0" encoding="UTF-8" standalone="yes"?>
<Relationships xmlns="http://schemas.openxmlformats.org/package/2006/relationships"><Relationship Id="rId3" Type="http://schemas.openxmlformats.org/officeDocument/2006/relationships/theme" Target="../theme/theme31.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43.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44.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45.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46.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47.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48.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49.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51.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52.xml"/></Relationships>
</file>

<file path=ppt/slideMasters/_rels/slideMaster42.xml.rels><?xml version="1.0" encoding="UTF-8" standalone="yes"?>
<Relationships xmlns="http://schemas.openxmlformats.org/package/2006/relationships"><Relationship Id="rId2" Type="http://schemas.openxmlformats.org/officeDocument/2006/relationships/theme" Target="../theme/theme42.xml"/><Relationship Id="rId1" Type="http://schemas.openxmlformats.org/officeDocument/2006/relationships/slideLayout" Target="../slideLayouts/slideLayout53.xml"/></Relationships>
</file>

<file path=ppt/slideMasters/_rels/slideMaster43.xml.rels><?xml version="1.0" encoding="UTF-8" standalone="yes"?>
<Relationships xmlns="http://schemas.openxmlformats.org/package/2006/relationships"><Relationship Id="rId2" Type="http://schemas.openxmlformats.org/officeDocument/2006/relationships/theme" Target="../theme/theme43.xml"/><Relationship Id="rId1" Type="http://schemas.openxmlformats.org/officeDocument/2006/relationships/slideLayout" Target="../slideLayouts/slideLayout54.xml"/></Relationships>
</file>

<file path=ppt/slideMasters/_rels/slideMaster44.xml.rels><?xml version="1.0" encoding="UTF-8" standalone="yes"?>
<Relationships xmlns="http://schemas.openxmlformats.org/package/2006/relationships"><Relationship Id="rId2" Type="http://schemas.openxmlformats.org/officeDocument/2006/relationships/theme" Target="../theme/theme44.xml"/><Relationship Id="rId1" Type="http://schemas.openxmlformats.org/officeDocument/2006/relationships/slideLayout" Target="../slideLayouts/slideLayout55.xml"/></Relationships>
</file>

<file path=ppt/slideMasters/_rels/slideMaster45.xml.rels><?xml version="1.0" encoding="UTF-8" standalone="yes"?>
<Relationships xmlns="http://schemas.openxmlformats.org/package/2006/relationships"><Relationship Id="rId2" Type="http://schemas.openxmlformats.org/officeDocument/2006/relationships/theme" Target="../theme/theme45.xml"/><Relationship Id="rId1" Type="http://schemas.openxmlformats.org/officeDocument/2006/relationships/slideLayout" Target="../slideLayouts/slideLayout56.xml"/></Relationships>
</file>

<file path=ppt/slideMasters/_rels/slideMaster46.xml.rels><?xml version="1.0" encoding="UTF-8" standalone="yes"?>
<Relationships xmlns="http://schemas.openxmlformats.org/package/2006/relationships"><Relationship Id="rId3" Type="http://schemas.openxmlformats.org/officeDocument/2006/relationships/theme" Target="../theme/theme46.xml"/><Relationship Id="rId2" Type="http://schemas.openxmlformats.org/officeDocument/2006/relationships/slideLayout" Target="../slideLayouts/slideLayout58.xml"/><Relationship Id="rId1" Type="http://schemas.openxmlformats.org/officeDocument/2006/relationships/slideLayout" Target="../slideLayouts/slideLayout57.xml"/></Relationships>
</file>

<file path=ppt/slideMasters/_rels/slideMaster47.xml.rels><?xml version="1.0" encoding="UTF-8" standalone="yes"?>
<Relationships xmlns="http://schemas.openxmlformats.org/package/2006/relationships"><Relationship Id="rId2" Type="http://schemas.openxmlformats.org/officeDocument/2006/relationships/theme" Target="../theme/theme47.xml"/><Relationship Id="rId1" Type="http://schemas.openxmlformats.org/officeDocument/2006/relationships/slideLayout" Target="../slideLayouts/slideLayout59.xml"/></Relationships>
</file>

<file path=ppt/slideMasters/_rels/slideMaster48.xml.rels><?xml version="1.0" encoding="UTF-8" standalone="yes"?>
<Relationships xmlns="http://schemas.openxmlformats.org/package/2006/relationships"><Relationship Id="rId2" Type="http://schemas.openxmlformats.org/officeDocument/2006/relationships/theme" Target="../theme/theme48.xml"/><Relationship Id="rId1" Type="http://schemas.openxmlformats.org/officeDocument/2006/relationships/slideLayout" Target="../slideLayouts/slideLayout60.xml"/></Relationships>
</file>

<file path=ppt/slideMasters/_rels/slideMaster49.xml.rels><?xml version="1.0" encoding="UTF-8" standalone="yes"?>
<Relationships xmlns="http://schemas.openxmlformats.org/package/2006/relationships"><Relationship Id="rId2" Type="http://schemas.openxmlformats.org/officeDocument/2006/relationships/theme" Target="../theme/theme49.xml"/><Relationship Id="rId1"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50.xml.rels><?xml version="1.0" encoding="UTF-8" standalone="yes"?>
<Relationships xmlns="http://schemas.openxmlformats.org/package/2006/relationships"><Relationship Id="rId2" Type="http://schemas.openxmlformats.org/officeDocument/2006/relationships/theme" Target="../theme/theme50.xml"/><Relationship Id="rId1" Type="http://schemas.openxmlformats.org/officeDocument/2006/relationships/slideLayout" Target="../slideLayouts/slideLayout62.xml"/></Relationships>
</file>

<file path=ppt/slideMasters/_rels/slideMaster51.xml.rels><?xml version="1.0" encoding="UTF-8" standalone="yes"?>
<Relationships xmlns="http://schemas.openxmlformats.org/package/2006/relationships"><Relationship Id="rId2" Type="http://schemas.openxmlformats.org/officeDocument/2006/relationships/theme" Target="../theme/theme51.xml"/><Relationship Id="rId1" Type="http://schemas.openxmlformats.org/officeDocument/2006/relationships/slideLayout" Target="../slideLayouts/slideLayout63.xml"/></Relationships>
</file>

<file path=ppt/slideMasters/_rels/slideMaster52.xml.rels><?xml version="1.0" encoding="UTF-8" standalone="yes"?>
<Relationships xmlns="http://schemas.openxmlformats.org/package/2006/relationships"><Relationship Id="rId2" Type="http://schemas.openxmlformats.org/officeDocument/2006/relationships/theme" Target="../theme/theme52.xml"/><Relationship Id="rId1" Type="http://schemas.openxmlformats.org/officeDocument/2006/relationships/slideLayout" Target="../slideLayouts/slideLayout64.xml"/></Relationships>
</file>

<file path=ppt/slideMasters/_rels/slideMaster53.xml.rels><?xml version="1.0" encoding="UTF-8" standalone="yes"?>
<Relationships xmlns="http://schemas.openxmlformats.org/package/2006/relationships"><Relationship Id="rId2" Type="http://schemas.openxmlformats.org/officeDocument/2006/relationships/theme" Target="../theme/theme53.xml"/><Relationship Id="rId1" Type="http://schemas.openxmlformats.org/officeDocument/2006/relationships/slideLayout" Target="../slideLayouts/slideLayout65.xml"/></Relationships>
</file>

<file path=ppt/slideMasters/_rels/slideMaster54.xml.rels><?xml version="1.0" encoding="UTF-8" standalone="yes"?>
<Relationships xmlns="http://schemas.openxmlformats.org/package/2006/relationships"><Relationship Id="rId2" Type="http://schemas.openxmlformats.org/officeDocument/2006/relationships/theme" Target="../theme/theme54.xml"/><Relationship Id="rId1" Type="http://schemas.openxmlformats.org/officeDocument/2006/relationships/slideLayout" Target="../slideLayouts/slideLayout66.xml"/></Relationships>
</file>

<file path=ppt/slideMasters/_rels/slideMaster55.xml.rels><?xml version="1.0" encoding="UTF-8" standalone="yes"?>
<Relationships xmlns="http://schemas.openxmlformats.org/package/2006/relationships"><Relationship Id="rId2" Type="http://schemas.openxmlformats.org/officeDocument/2006/relationships/theme" Target="../theme/theme55.xml"/><Relationship Id="rId1" Type="http://schemas.openxmlformats.org/officeDocument/2006/relationships/slideLayout" Target="../slideLayouts/slideLayout67.xml"/></Relationships>
</file>

<file path=ppt/slideMasters/_rels/slideMaster56.xml.rels><?xml version="1.0" encoding="UTF-8" standalone="yes"?>
<Relationships xmlns="http://schemas.openxmlformats.org/package/2006/relationships"><Relationship Id="rId2" Type="http://schemas.openxmlformats.org/officeDocument/2006/relationships/theme" Target="../theme/theme56.xml"/><Relationship Id="rId1" Type="http://schemas.openxmlformats.org/officeDocument/2006/relationships/slideLayout" Target="../slideLayouts/slideLayout68.xml"/></Relationships>
</file>

<file path=ppt/slideMasters/_rels/slideMaster57.xml.rels><?xml version="1.0" encoding="UTF-8" standalone="yes"?>
<Relationships xmlns="http://schemas.openxmlformats.org/package/2006/relationships"><Relationship Id="rId2" Type="http://schemas.openxmlformats.org/officeDocument/2006/relationships/theme" Target="../theme/theme57.xml"/><Relationship Id="rId1" Type="http://schemas.openxmlformats.org/officeDocument/2006/relationships/slideLayout" Target="../slideLayouts/slideLayout69.xml"/></Relationships>
</file>

<file path=ppt/slideMasters/_rels/slideMaster58.xml.rels><?xml version="1.0" encoding="UTF-8" standalone="yes"?>
<Relationships xmlns="http://schemas.openxmlformats.org/package/2006/relationships"><Relationship Id="rId2" Type="http://schemas.openxmlformats.org/officeDocument/2006/relationships/theme" Target="../theme/theme58.xml"/><Relationship Id="rId1" Type="http://schemas.openxmlformats.org/officeDocument/2006/relationships/slideLayout" Target="../slideLayouts/slideLayout70.xml"/></Relationships>
</file>

<file path=ppt/slideMasters/_rels/slideMaster59.xml.rels><?xml version="1.0" encoding="UTF-8" standalone="yes"?>
<Relationships xmlns="http://schemas.openxmlformats.org/package/2006/relationships"><Relationship Id="rId2" Type="http://schemas.openxmlformats.org/officeDocument/2006/relationships/theme" Target="../theme/theme59.xml"/><Relationship Id="rId1"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60.xml.rels><?xml version="1.0" encoding="UTF-8" standalone="yes"?>
<Relationships xmlns="http://schemas.openxmlformats.org/package/2006/relationships"><Relationship Id="rId2" Type="http://schemas.openxmlformats.org/officeDocument/2006/relationships/theme" Target="../theme/theme60.xml"/><Relationship Id="rId1" Type="http://schemas.openxmlformats.org/officeDocument/2006/relationships/slideLayout" Target="../slideLayouts/slideLayout72.xml"/></Relationships>
</file>

<file path=ppt/slideMasters/_rels/slideMaster61.xml.rels><?xml version="1.0" encoding="UTF-8" standalone="yes"?>
<Relationships xmlns="http://schemas.openxmlformats.org/package/2006/relationships"><Relationship Id="rId2" Type="http://schemas.openxmlformats.org/officeDocument/2006/relationships/theme" Target="../theme/theme61.xml"/><Relationship Id="rId1" Type="http://schemas.openxmlformats.org/officeDocument/2006/relationships/slideLayout" Target="../slideLayouts/slideLayout73.xml"/></Relationships>
</file>

<file path=ppt/slideMasters/_rels/slideMaster62.xml.rels><?xml version="1.0" encoding="UTF-8" standalone="yes"?>
<Relationships xmlns="http://schemas.openxmlformats.org/package/2006/relationships"><Relationship Id="rId2" Type="http://schemas.openxmlformats.org/officeDocument/2006/relationships/theme" Target="../theme/theme62.xml"/><Relationship Id="rId1" Type="http://schemas.openxmlformats.org/officeDocument/2006/relationships/slideLayout" Target="../slideLayouts/slideLayout74.xml"/></Relationships>
</file>

<file path=ppt/slideMasters/_rels/slideMaster63.xml.rels><?xml version="1.0" encoding="UTF-8" standalone="yes"?>
<Relationships xmlns="http://schemas.openxmlformats.org/package/2006/relationships"><Relationship Id="rId2" Type="http://schemas.openxmlformats.org/officeDocument/2006/relationships/theme" Target="../theme/theme63.xml"/><Relationship Id="rId1" Type="http://schemas.openxmlformats.org/officeDocument/2006/relationships/slideLayout" Target="../slideLayouts/slideLayout75.xml"/></Relationships>
</file>

<file path=ppt/slideMasters/_rels/slideMaster64.xml.rels><?xml version="1.0" encoding="UTF-8" standalone="yes"?>
<Relationships xmlns="http://schemas.openxmlformats.org/package/2006/relationships"><Relationship Id="rId2" Type="http://schemas.openxmlformats.org/officeDocument/2006/relationships/theme" Target="../theme/theme64.xml"/><Relationship Id="rId1" Type="http://schemas.openxmlformats.org/officeDocument/2006/relationships/slideLayout" Target="../slideLayouts/slideLayout76.xml"/></Relationships>
</file>

<file path=ppt/slideMasters/_rels/slideMaster65.xml.rels><?xml version="1.0" encoding="UTF-8" standalone="yes"?>
<Relationships xmlns="http://schemas.openxmlformats.org/package/2006/relationships"><Relationship Id="rId2" Type="http://schemas.openxmlformats.org/officeDocument/2006/relationships/theme" Target="../theme/theme65.xml"/><Relationship Id="rId1" Type="http://schemas.openxmlformats.org/officeDocument/2006/relationships/slideLayout" Target="../slideLayouts/slideLayout77.xml"/></Relationships>
</file>

<file path=ppt/slideMasters/_rels/slideMaster66.xml.rels><?xml version="1.0" encoding="UTF-8" standalone="yes"?>
<Relationships xmlns="http://schemas.openxmlformats.org/package/2006/relationships"><Relationship Id="rId2" Type="http://schemas.openxmlformats.org/officeDocument/2006/relationships/theme" Target="../theme/theme66.xml"/><Relationship Id="rId1" Type="http://schemas.openxmlformats.org/officeDocument/2006/relationships/slideLayout" Target="../slideLayouts/slideLayout78.xml"/></Relationships>
</file>

<file path=ppt/slideMasters/_rels/slideMaster67.xml.rels><?xml version="1.0" encoding="UTF-8" standalone="yes"?>
<Relationships xmlns="http://schemas.openxmlformats.org/package/2006/relationships"><Relationship Id="rId2" Type="http://schemas.openxmlformats.org/officeDocument/2006/relationships/theme" Target="../theme/theme67.xml"/><Relationship Id="rId1" Type="http://schemas.openxmlformats.org/officeDocument/2006/relationships/slideLayout" Target="../slideLayouts/slideLayout79.xml"/></Relationships>
</file>

<file path=ppt/slideMasters/_rels/slideMaster68.xml.rels><?xml version="1.0" encoding="UTF-8" standalone="yes"?>
<Relationships xmlns="http://schemas.openxmlformats.org/package/2006/relationships"><Relationship Id="rId2" Type="http://schemas.openxmlformats.org/officeDocument/2006/relationships/theme" Target="../theme/theme68.xml"/><Relationship Id="rId1" Type="http://schemas.openxmlformats.org/officeDocument/2006/relationships/slideLayout" Target="../slideLayouts/slideLayout80.xml"/></Relationships>
</file>

<file path=ppt/slideMasters/_rels/slideMaster69.xml.rels><?xml version="1.0" encoding="UTF-8" standalone="yes"?>
<Relationships xmlns="http://schemas.openxmlformats.org/package/2006/relationships"><Relationship Id="rId2" Type="http://schemas.openxmlformats.org/officeDocument/2006/relationships/theme" Target="../theme/theme69.xml"/><Relationship Id="rId1"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70.xml.rels><?xml version="1.0" encoding="UTF-8" standalone="yes"?>
<Relationships xmlns="http://schemas.openxmlformats.org/package/2006/relationships"><Relationship Id="rId2" Type="http://schemas.openxmlformats.org/officeDocument/2006/relationships/theme" Target="../theme/theme70.xml"/><Relationship Id="rId1" Type="http://schemas.openxmlformats.org/officeDocument/2006/relationships/slideLayout" Target="../slideLayouts/slideLayout82.xml"/></Relationships>
</file>

<file path=ppt/slideMasters/_rels/slideMaster71.xml.rels><?xml version="1.0" encoding="UTF-8" standalone="yes"?>
<Relationships xmlns="http://schemas.openxmlformats.org/package/2006/relationships"><Relationship Id="rId2" Type="http://schemas.openxmlformats.org/officeDocument/2006/relationships/theme" Target="../theme/theme71.xml"/><Relationship Id="rId1" Type="http://schemas.openxmlformats.org/officeDocument/2006/relationships/slideLayout" Target="../slideLayouts/slideLayout83.xml"/></Relationships>
</file>

<file path=ppt/slideMasters/_rels/slideMaster72.xml.rels><?xml version="1.0" encoding="UTF-8" standalone="yes"?>
<Relationships xmlns="http://schemas.openxmlformats.org/package/2006/relationships"><Relationship Id="rId2" Type="http://schemas.openxmlformats.org/officeDocument/2006/relationships/theme" Target="../theme/theme72.xml"/><Relationship Id="rId1" Type="http://schemas.openxmlformats.org/officeDocument/2006/relationships/slideLayout" Target="../slideLayouts/slideLayout84.xml"/></Relationships>
</file>

<file path=ppt/slideMasters/_rels/slideMaster73.xml.rels><?xml version="1.0" encoding="UTF-8" standalone="yes"?>
<Relationships xmlns="http://schemas.openxmlformats.org/package/2006/relationships"><Relationship Id="rId2" Type="http://schemas.openxmlformats.org/officeDocument/2006/relationships/theme" Target="../theme/theme73.xml"/><Relationship Id="rId1" Type="http://schemas.openxmlformats.org/officeDocument/2006/relationships/slideLayout" Target="../slideLayouts/slideLayout85.xml"/></Relationships>
</file>

<file path=ppt/slideMasters/_rels/slideMaster74.xml.rels><?xml version="1.0" encoding="UTF-8" standalone="yes"?>
<Relationships xmlns="http://schemas.openxmlformats.org/package/2006/relationships"><Relationship Id="rId2" Type="http://schemas.openxmlformats.org/officeDocument/2006/relationships/theme" Target="../theme/theme74.xml"/><Relationship Id="rId1" Type="http://schemas.openxmlformats.org/officeDocument/2006/relationships/slideLayout" Target="../slideLayouts/slideLayout86.xml"/></Relationships>
</file>

<file path=ppt/slideMasters/_rels/slideMaster75.xml.rels><?xml version="1.0" encoding="UTF-8" standalone="yes"?>
<Relationships xmlns="http://schemas.openxmlformats.org/package/2006/relationships"><Relationship Id="rId2" Type="http://schemas.openxmlformats.org/officeDocument/2006/relationships/theme" Target="../theme/theme75.xml"/><Relationship Id="rId1" Type="http://schemas.openxmlformats.org/officeDocument/2006/relationships/slideLayout" Target="../slideLayouts/slideLayout87.xml"/></Relationships>
</file>

<file path=ppt/slideMasters/_rels/slideMaster76.xml.rels><?xml version="1.0" encoding="UTF-8" standalone="yes"?>
<Relationships xmlns="http://schemas.openxmlformats.org/package/2006/relationships"><Relationship Id="rId2" Type="http://schemas.openxmlformats.org/officeDocument/2006/relationships/theme" Target="../theme/theme76.xml"/><Relationship Id="rId1" Type="http://schemas.openxmlformats.org/officeDocument/2006/relationships/slideLayout" Target="../slideLayouts/slideLayout88.xml"/></Relationships>
</file>

<file path=ppt/slideMasters/_rels/slideMaster77.xml.rels><?xml version="1.0" encoding="UTF-8" standalone="yes"?>
<Relationships xmlns="http://schemas.openxmlformats.org/package/2006/relationships"><Relationship Id="rId2" Type="http://schemas.openxmlformats.org/officeDocument/2006/relationships/theme" Target="../theme/theme77.xml"/><Relationship Id="rId1" Type="http://schemas.openxmlformats.org/officeDocument/2006/relationships/slideLayout" Target="../slideLayouts/slideLayout89.xml"/></Relationships>
</file>

<file path=ppt/slideMasters/_rels/slideMaster78.xml.rels><?xml version="1.0" encoding="UTF-8" standalone="yes"?>
<Relationships xmlns="http://schemas.openxmlformats.org/package/2006/relationships"><Relationship Id="rId2" Type="http://schemas.openxmlformats.org/officeDocument/2006/relationships/theme" Target="../theme/theme78.xml"/><Relationship Id="rId1" Type="http://schemas.openxmlformats.org/officeDocument/2006/relationships/slideLayout" Target="../slideLayouts/slideLayout90.xml"/></Relationships>
</file>

<file path=ppt/slideMasters/_rels/slideMaster79.xml.rels><?xml version="1.0" encoding="UTF-8" standalone="yes"?>
<Relationships xmlns="http://schemas.openxmlformats.org/package/2006/relationships"><Relationship Id="rId2" Type="http://schemas.openxmlformats.org/officeDocument/2006/relationships/theme" Target="../theme/theme79.xml"/><Relationship Id="rId1" Type="http://schemas.openxmlformats.org/officeDocument/2006/relationships/slideLayout" Target="../slideLayouts/slideLayout91.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80.xml.rels><?xml version="1.0" encoding="UTF-8" standalone="yes"?>
<Relationships xmlns="http://schemas.openxmlformats.org/package/2006/relationships"><Relationship Id="rId2" Type="http://schemas.openxmlformats.org/officeDocument/2006/relationships/theme" Target="../theme/theme80.xml"/><Relationship Id="rId1" Type="http://schemas.openxmlformats.org/officeDocument/2006/relationships/slideLayout" Target="../slideLayouts/slideLayout92.xml"/></Relationships>
</file>

<file path=ppt/slideMasters/_rels/slideMaster81.xml.rels><?xml version="1.0" encoding="UTF-8" standalone="yes"?>
<Relationships xmlns="http://schemas.openxmlformats.org/package/2006/relationships"><Relationship Id="rId2" Type="http://schemas.openxmlformats.org/officeDocument/2006/relationships/theme" Target="../theme/theme81.xml"/><Relationship Id="rId1" Type="http://schemas.openxmlformats.org/officeDocument/2006/relationships/slideLayout" Target="../slideLayouts/slideLayout93.xml"/></Relationships>
</file>

<file path=ppt/slideMasters/_rels/slideMaster82.xml.rels><?xml version="1.0" encoding="UTF-8" standalone="yes"?>
<Relationships xmlns="http://schemas.openxmlformats.org/package/2006/relationships"><Relationship Id="rId2" Type="http://schemas.openxmlformats.org/officeDocument/2006/relationships/theme" Target="../theme/theme82.xml"/><Relationship Id="rId1" Type="http://schemas.openxmlformats.org/officeDocument/2006/relationships/slideLayout" Target="../slideLayouts/slideLayout94.xml"/></Relationships>
</file>

<file path=ppt/slideMasters/_rels/slideMaster83.xml.rels><?xml version="1.0" encoding="UTF-8" standalone="yes"?>
<Relationships xmlns="http://schemas.openxmlformats.org/package/2006/relationships"><Relationship Id="rId2" Type="http://schemas.openxmlformats.org/officeDocument/2006/relationships/theme" Target="../theme/theme83.xml"/><Relationship Id="rId1" Type="http://schemas.openxmlformats.org/officeDocument/2006/relationships/slideLayout" Target="../slideLayouts/slideLayout95.xml"/></Relationships>
</file>

<file path=ppt/slideMasters/_rels/slideMaster84.xml.rels><?xml version="1.0" encoding="UTF-8" standalone="yes"?>
<Relationships xmlns="http://schemas.openxmlformats.org/package/2006/relationships"><Relationship Id="rId2" Type="http://schemas.openxmlformats.org/officeDocument/2006/relationships/theme" Target="../theme/theme84.xml"/><Relationship Id="rId1" Type="http://schemas.openxmlformats.org/officeDocument/2006/relationships/slideLayout" Target="../slideLayouts/slideLayout96.xml"/></Relationships>
</file>

<file path=ppt/slideMasters/_rels/slideMaster85.xml.rels><?xml version="1.0" encoding="UTF-8" standalone="yes"?>
<Relationships xmlns="http://schemas.openxmlformats.org/package/2006/relationships"><Relationship Id="rId2" Type="http://schemas.openxmlformats.org/officeDocument/2006/relationships/theme" Target="../theme/theme85.xml"/><Relationship Id="rId1" Type="http://schemas.openxmlformats.org/officeDocument/2006/relationships/slideLayout" Target="../slideLayouts/slideLayout97.xml"/></Relationships>
</file>

<file path=ppt/slideMasters/_rels/slideMaster86.xml.rels><?xml version="1.0" encoding="UTF-8" standalone="yes"?>
<Relationships xmlns="http://schemas.openxmlformats.org/package/2006/relationships"><Relationship Id="rId3" Type="http://schemas.openxmlformats.org/officeDocument/2006/relationships/theme" Target="../theme/theme86.xml"/><Relationship Id="rId2" Type="http://schemas.openxmlformats.org/officeDocument/2006/relationships/slideLayout" Target="../slideLayouts/slideLayout99.xml"/><Relationship Id="rId1" Type="http://schemas.openxmlformats.org/officeDocument/2006/relationships/slideLayout" Target="../slideLayouts/slideLayout98.xml"/></Relationships>
</file>

<file path=ppt/slideMasters/_rels/slideMaster87.xml.rels><?xml version="1.0" encoding="UTF-8" standalone="yes"?>
<Relationships xmlns="http://schemas.openxmlformats.org/package/2006/relationships"><Relationship Id="rId2" Type="http://schemas.openxmlformats.org/officeDocument/2006/relationships/theme" Target="../theme/theme87.xml"/><Relationship Id="rId1" Type="http://schemas.openxmlformats.org/officeDocument/2006/relationships/slideLayout" Target="../slideLayouts/slideLayout100.xml"/></Relationships>
</file>

<file path=ppt/slideMasters/_rels/slideMaster88.xml.rels><?xml version="1.0" encoding="UTF-8" standalone="yes"?>
<Relationships xmlns="http://schemas.openxmlformats.org/package/2006/relationships"><Relationship Id="rId2" Type="http://schemas.openxmlformats.org/officeDocument/2006/relationships/theme" Target="../theme/theme88.xml"/><Relationship Id="rId1" Type="http://schemas.openxmlformats.org/officeDocument/2006/relationships/slideLayout" Target="../slideLayouts/slideLayout101.xml"/></Relationships>
</file>

<file path=ppt/slideMasters/_rels/slideMaster89.xml.rels><?xml version="1.0" encoding="UTF-8" standalone="yes"?>
<Relationships xmlns="http://schemas.openxmlformats.org/package/2006/relationships"><Relationship Id="rId2" Type="http://schemas.openxmlformats.org/officeDocument/2006/relationships/theme" Target="../theme/theme89.xml"/><Relationship Id="rId1" Type="http://schemas.openxmlformats.org/officeDocument/2006/relationships/slideLayout" Target="../slideLayouts/slideLayout102.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_rels/slideMaster90.xml.rels><?xml version="1.0" encoding="UTF-8" standalone="yes"?>
<Relationships xmlns="http://schemas.openxmlformats.org/package/2006/relationships"><Relationship Id="rId2" Type="http://schemas.openxmlformats.org/officeDocument/2006/relationships/theme" Target="../theme/theme90.xml"/><Relationship Id="rId1" Type="http://schemas.openxmlformats.org/officeDocument/2006/relationships/slideLayout" Target="../slideLayouts/slideLayout103.xml"/></Relationships>
</file>

<file path=ppt/slideMasters/_rels/slideMaster91.xml.rels><?xml version="1.0" encoding="UTF-8" standalone="yes"?>
<Relationships xmlns="http://schemas.openxmlformats.org/package/2006/relationships"><Relationship Id="rId2" Type="http://schemas.openxmlformats.org/officeDocument/2006/relationships/theme" Target="../theme/theme91.xml"/><Relationship Id="rId1" Type="http://schemas.openxmlformats.org/officeDocument/2006/relationships/slideLayout" Target="../slideLayouts/slideLayout104.xml"/></Relationships>
</file>

<file path=ppt/slideMasters/_rels/slideMaster92.xml.rels><?xml version="1.0" encoding="UTF-8" standalone="yes"?>
<Relationships xmlns="http://schemas.openxmlformats.org/package/2006/relationships"><Relationship Id="rId2" Type="http://schemas.openxmlformats.org/officeDocument/2006/relationships/theme" Target="../theme/theme92.xml"/><Relationship Id="rId1" Type="http://schemas.openxmlformats.org/officeDocument/2006/relationships/slideLayout" Target="../slideLayouts/slideLayout105.xml"/></Relationships>
</file>

<file path=ppt/slideMasters/_rels/slideMaster93.xml.rels><?xml version="1.0" encoding="UTF-8" standalone="yes"?>
<Relationships xmlns="http://schemas.openxmlformats.org/package/2006/relationships"><Relationship Id="rId2" Type="http://schemas.openxmlformats.org/officeDocument/2006/relationships/theme" Target="../theme/theme93.xml"/><Relationship Id="rId1" Type="http://schemas.openxmlformats.org/officeDocument/2006/relationships/slideLayout" Target="../slideLayouts/slideLayout106.xml"/></Relationships>
</file>

<file path=ppt/slideMasters/_rels/slideMaster94.xml.rels><?xml version="1.0" encoding="UTF-8" standalone="yes"?>
<Relationships xmlns="http://schemas.openxmlformats.org/package/2006/relationships"><Relationship Id="rId2" Type="http://schemas.openxmlformats.org/officeDocument/2006/relationships/theme" Target="../theme/theme94.xml"/><Relationship Id="rId1" Type="http://schemas.openxmlformats.org/officeDocument/2006/relationships/slideLayout" Target="../slideLayouts/slideLayout107.xml"/></Relationships>
</file>

<file path=ppt/slideMasters/_rels/slideMaster95.xml.rels><?xml version="1.0" encoding="UTF-8" standalone="yes"?>
<Relationships xmlns="http://schemas.openxmlformats.org/package/2006/relationships"><Relationship Id="rId2" Type="http://schemas.openxmlformats.org/officeDocument/2006/relationships/theme" Target="../theme/theme95.xml"/><Relationship Id="rId1" Type="http://schemas.openxmlformats.org/officeDocument/2006/relationships/slideLayout" Target="../slideLayouts/slideLayout108.xml"/></Relationships>
</file>

<file path=ppt/slideMasters/_rels/slideMaster96.xml.rels><?xml version="1.0" encoding="UTF-8" standalone="yes"?>
<Relationships xmlns="http://schemas.openxmlformats.org/package/2006/relationships"><Relationship Id="rId2" Type="http://schemas.openxmlformats.org/officeDocument/2006/relationships/theme" Target="../theme/theme96.xml"/><Relationship Id="rId1" Type="http://schemas.openxmlformats.org/officeDocument/2006/relationships/slideLayout" Target="../slideLayouts/slideLayout109.xml"/></Relationships>
</file>

<file path=ppt/slideMasters/_rels/slideMaster97.xml.rels><?xml version="1.0" encoding="UTF-8" standalone="yes"?>
<Relationships xmlns="http://schemas.openxmlformats.org/package/2006/relationships"><Relationship Id="rId2" Type="http://schemas.openxmlformats.org/officeDocument/2006/relationships/theme" Target="../theme/theme97.xml"/><Relationship Id="rId1" Type="http://schemas.openxmlformats.org/officeDocument/2006/relationships/slideLayout" Target="../slideLayouts/slideLayout110.xml"/></Relationships>
</file>

<file path=ppt/slideMasters/_rels/slideMaster98.xml.rels><?xml version="1.0" encoding="UTF-8" standalone="yes"?>
<Relationships xmlns="http://schemas.openxmlformats.org/package/2006/relationships"><Relationship Id="rId2" Type="http://schemas.openxmlformats.org/officeDocument/2006/relationships/theme" Target="../theme/theme98.xml"/><Relationship Id="rId1" Type="http://schemas.openxmlformats.org/officeDocument/2006/relationships/slideLayout" Target="../slideLayouts/slideLayout111.xml"/></Relationships>
</file>

<file path=ppt/slideMasters/_rels/slideMaster99.xml.rels><?xml version="1.0" encoding="UTF-8" standalone="yes"?>
<Relationships xmlns="http://schemas.openxmlformats.org/package/2006/relationships"><Relationship Id="rId2" Type="http://schemas.openxmlformats.org/officeDocument/2006/relationships/theme" Target="../theme/theme99.xml"/><Relationship Id="rId1"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9144000" cy="1524000"/>
        </p:xfrm>
        <a:graphic>
          <a:graphicData uri="http://schemas.openxmlformats.org/presentationml/2006/ole">
            <p:oleObj spid="_x0000_s1026" name="Document" r:id="rId14" imgW="0" imgH="0" progId="Word.Document.12">
              <p:link updateAutomatic="1"/>
            </p:oleObj>
          </a:graphicData>
        </a:graphic>
      </p:graphicFrame>
      <p:sp>
        <p:nvSpPr>
          <p:cNvPr id="3" name="Text Placeholder 2"/>
          <p:cNvSpPr>
            <a:spLocks noGrp="1"/>
          </p:cNvSpPr>
          <p:nvPr>
            <p:ph type="body" idx="1"/>
          </p:nvPr>
        </p:nvSpPr>
        <p:spPr>
          <a:xfrm>
            <a:off x="457200" y="1798637"/>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7D16C0-F217-1443-B741-CF0339228AC2}" type="datetimeFigureOut">
              <a:rPr lang="en-US" smtClean="0"/>
              <a:pPr/>
              <a:t>8/8/2011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5B848E-5C30-5544-9548-9F4A35DA93C7}" type="slidenum">
              <a:rPr lang="en-US" smtClean="0"/>
              <a:pPr/>
              <a:t>‹#›</a:t>
            </a:fld>
            <a:endParaRPr lang="en-US"/>
          </a:p>
        </p:txBody>
      </p:sp>
      <p:sp>
        <p:nvSpPr>
          <p:cNvPr id="8" name="TextBox 7"/>
          <p:cNvSpPr txBox="1"/>
          <p:nvPr userDrawn="1"/>
        </p:nvSpPr>
        <p:spPr>
          <a:xfrm>
            <a:off x="2667000" y="152400"/>
            <a:ext cx="6172200" cy="769441"/>
          </a:xfrm>
          <a:prstGeom prst="rect">
            <a:avLst/>
          </a:prstGeom>
          <a:noFill/>
        </p:spPr>
        <p:txBody>
          <a:bodyPr wrap="square" rtlCol="0">
            <a:spAutoFit/>
          </a:bodyPr>
          <a:lstStyle/>
          <a:p>
            <a:r>
              <a:rPr lang="en-US" sz="4400" b="1" dirty="0" smtClean="0">
                <a:solidFill>
                  <a:schemeClr val="bg1"/>
                </a:solidFill>
                <a:latin typeface="Century Gothic"/>
                <a:cs typeface="Century Gothic"/>
              </a:rPr>
              <a:t>C N H </a:t>
            </a:r>
            <a:r>
              <a:rPr lang="en-US" sz="4400" baseline="0" dirty="0" smtClean="0">
                <a:solidFill>
                  <a:schemeClr val="bg1"/>
                </a:solidFill>
                <a:latin typeface="Century Gothic"/>
                <a:cs typeface="Century Gothic"/>
              </a:rPr>
              <a:t>|  K E Y  C L U B</a:t>
            </a:r>
            <a:endParaRPr lang="en-US" sz="4400" dirty="0">
              <a:solidFill>
                <a:schemeClr val="bg1"/>
              </a:solidFill>
              <a:latin typeface="Century Gothic"/>
              <a:cs typeface="Century Gothic"/>
            </a:endParaRPr>
          </a:p>
        </p:txBody>
      </p:sp>
      <p:sp>
        <p:nvSpPr>
          <p:cNvPr id="9" name="AutoShape 13"/>
          <p:cNvSpPr>
            <a:spLocks noChangeArrowheads="1"/>
          </p:cNvSpPr>
          <p:nvPr userDrawn="1"/>
        </p:nvSpPr>
        <p:spPr bwMode="auto">
          <a:xfrm>
            <a:off x="0" y="1152525"/>
            <a:ext cx="8915400" cy="523875"/>
          </a:xfrm>
          <a:prstGeom prst="homePlate">
            <a:avLst>
              <a:gd name="adj" fmla="val 81000"/>
            </a:avLst>
          </a:pr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Placeholder 1"/>
          <p:cNvSpPr>
            <a:spLocks noGrp="1"/>
          </p:cNvSpPr>
          <p:nvPr>
            <p:ph type="title"/>
          </p:nvPr>
        </p:nvSpPr>
        <p:spPr>
          <a:xfrm>
            <a:off x="152400" y="1152525"/>
            <a:ext cx="8229600" cy="52387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 name="Rectangle 9"/>
          <p:cNvSpPr/>
          <p:nvPr userDrawn="1"/>
        </p:nvSpPr>
        <p:spPr>
          <a:xfrm>
            <a:off x="0" y="6172200"/>
            <a:ext cx="9144000" cy="6858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838200" y="6119336"/>
            <a:ext cx="1295400" cy="738664"/>
          </a:xfrm>
          <a:prstGeom prst="rect">
            <a:avLst/>
          </a:prstGeom>
          <a:noFill/>
        </p:spPr>
        <p:txBody>
          <a:bodyPr wrap="square" rtlCol="0">
            <a:spAutoFit/>
          </a:bodyPr>
          <a:lstStyle/>
          <a:p>
            <a:r>
              <a:rPr lang="en-US" sz="4200" b="1" dirty="0" smtClean="0">
                <a:solidFill>
                  <a:srgbClr val="FFFFFF"/>
                </a:solidFill>
                <a:latin typeface="Century Gothic"/>
                <a:cs typeface="Century Gothic"/>
              </a:rPr>
              <a:t>MRS</a:t>
            </a:r>
            <a:endParaRPr lang="en-US" sz="4200" b="1" dirty="0">
              <a:solidFill>
                <a:srgbClr val="FFFFFF"/>
              </a:solidFill>
              <a:latin typeface="Century Gothic"/>
              <a:cs typeface="Century Gothic"/>
            </a:endParaRPr>
          </a:p>
        </p:txBody>
      </p:sp>
      <p:sp>
        <p:nvSpPr>
          <p:cNvPr id="12" name="TextBox 11"/>
          <p:cNvSpPr txBox="1"/>
          <p:nvPr userDrawn="1"/>
        </p:nvSpPr>
        <p:spPr>
          <a:xfrm>
            <a:off x="1941342" y="6073914"/>
            <a:ext cx="420858" cy="707886"/>
          </a:xfrm>
          <a:prstGeom prst="rect">
            <a:avLst/>
          </a:prstGeom>
          <a:noFill/>
        </p:spPr>
        <p:txBody>
          <a:bodyPr wrap="none" rtlCol="0">
            <a:spAutoFit/>
          </a:bodyPr>
          <a:lstStyle/>
          <a:p>
            <a:r>
              <a:rPr lang="en-US" sz="4000" dirty="0" smtClean="0">
                <a:solidFill>
                  <a:srgbClr val="FFFFFF"/>
                </a:solidFill>
              </a:rPr>
              <a:t>|</a:t>
            </a:r>
            <a:endParaRPr lang="en-US" sz="4000" dirty="0">
              <a:solidFill>
                <a:srgbClr val="FFFFFF"/>
              </a:solidFill>
            </a:endParaRPr>
          </a:p>
        </p:txBody>
      </p:sp>
      <p:sp>
        <p:nvSpPr>
          <p:cNvPr id="13" name="TextBox 12"/>
          <p:cNvSpPr txBox="1"/>
          <p:nvPr userDrawn="1"/>
        </p:nvSpPr>
        <p:spPr>
          <a:xfrm>
            <a:off x="2209800" y="6258580"/>
            <a:ext cx="3352800" cy="523220"/>
          </a:xfrm>
          <a:prstGeom prst="rect">
            <a:avLst/>
          </a:prstGeom>
          <a:noFill/>
        </p:spPr>
        <p:txBody>
          <a:bodyPr wrap="square" rtlCol="0">
            <a:spAutoFit/>
          </a:bodyPr>
          <a:lstStyle/>
          <a:p>
            <a:r>
              <a:rPr lang="en-US" sz="1400" dirty="0" smtClean="0">
                <a:solidFill>
                  <a:srgbClr val="FFFFFF"/>
                </a:solidFill>
                <a:latin typeface="Goudy Old Style"/>
                <a:cs typeface="Goudy Old Style"/>
              </a:rPr>
              <a:t>Information</a:t>
            </a:r>
            <a:r>
              <a:rPr lang="en-US" sz="1400" baseline="0" dirty="0" smtClean="0">
                <a:solidFill>
                  <a:srgbClr val="FFFFFF"/>
                </a:solidFill>
                <a:latin typeface="Goudy Old Style"/>
                <a:cs typeface="Goudy Old Style"/>
              </a:rPr>
              <a:t> and Resources provided by the Member Relations Committee of 2010 - 2011</a:t>
            </a:r>
            <a:endParaRPr lang="en-US" sz="1400" dirty="0">
              <a:solidFill>
                <a:srgbClr val="FFFFFF"/>
              </a:solidFill>
              <a:latin typeface="Goudy Old Style"/>
              <a:cs typeface="Goudy Old Style"/>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200"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oudy Old Style"/>
          <a:ea typeface="+mn-ea"/>
          <a:cs typeface="Goudy Old Style"/>
        </a:defRPr>
      </a:lvl1pPr>
      <a:lvl2pPr marL="742950" indent="-285750" algn="l" defTabSz="457200" rtl="0" eaLnBrk="1" latinLnBrk="0" hangingPunct="1">
        <a:spcBef>
          <a:spcPct val="20000"/>
        </a:spcBef>
        <a:buFont typeface="Arial"/>
        <a:buChar char="–"/>
        <a:defRPr sz="2800" kern="1200">
          <a:solidFill>
            <a:schemeClr val="tx1"/>
          </a:solidFill>
          <a:latin typeface="Goudy Old Style"/>
          <a:ea typeface="+mn-ea"/>
          <a:cs typeface="Goudy Old Style"/>
        </a:defRPr>
      </a:lvl2pPr>
      <a:lvl3pPr marL="1143000" indent="-228600" algn="l" defTabSz="457200" rtl="0" eaLnBrk="1" latinLnBrk="0" hangingPunct="1">
        <a:spcBef>
          <a:spcPct val="20000"/>
        </a:spcBef>
        <a:buFont typeface="Arial"/>
        <a:buChar char="•"/>
        <a:defRPr sz="2400" kern="1200">
          <a:solidFill>
            <a:schemeClr val="tx1"/>
          </a:solidFill>
          <a:latin typeface="Goudy Old Style"/>
          <a:ea typeface="+mn-ea"/>
          <a:cs typeface="Goudy Old Style"/>
        </a:defRPr>
      </a:lvl3pPr>
      <a:lvl4pPr marL="1600200" indent="-228600" algn="l" defTabSz="457200" rtl="0" eaLnBrk="1" latinLnBrk="0" hangingPunct="1">
        <a:spcBef>
          <a:spcPct val="20000"/>
        </a:spcBef>
        <a:buFont typeface="Arial"/>
        <a:buChar char="–"/>
        <a:defRPr sz="2000" kern="1200">
          <a:solidFill>
            <a:schemeClr val="tx1"/>
          </a:solidFill>
          <a:latin typeface="Goudy Old Style"/>
          <a:ea typeface="+mn-ea"/>
          <a:cs typeface="Goudy Old Style"/>
        </a:defRPr>
      </a:lvl4pPr>
      <a:lvl5pPr marL="2057400" indent="-228600" algn="l" defTabSz="457200" rtl="0" eaLnBrk="1" latinLnBrk="0" hangingPunct="1">
        <a:spcBef>
          <a:spcPct val="20000"/>
        </a:spcBef>
        <a:buFont typeface="Arial"/>
        <a:buChar char="»"/>
        <a:defRPr sz="2000" kern="1200">
          <a:solidFill>
            <a:schemeClr val="tx1"/>
          </a:solidFill>
          <a:latin typeface="Goudy Old Style"/>
          <a:ea typeface="+mn-ea"/>
          <a:cs typeface="Goudy Old Sty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1E2326D-42C6-4606-9525-29207587097F}"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B895033-A183-4697-A921-58750EC43962}"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16795-433E-D745-8490-CE57E41C2782}" type="datetimeFigureOut">
              <a:rPr lang="en-US" smtClean="0">
                <a:solidFill>
                  <a:srgbClr val="002F5F">
                    <a:tint val="75000"/>
                  </a:srgbClr>
                </a:solidFill>
              </a:rPr>
              <a:pPr/>
              <a:t>8/8/2011</a:t>
            </a:fld>
            <a:endParaRPr lang="en-US">
              <a:solidFill>
                <a:srgbClr val="002F5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2F5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972D0-2613-3A4F-BFBC-DCE25AD9A3C2}" type="slidenum">
              <a:rPr lang="en-US" smtClean="0">
                <a:solidFill>
                  <a:srgbClr val="002F5F">
                    <a:tint val="75000"/>
                  </a:srgbClr>
                </a:solidFill>
              </a:rPr>
              <a:pPr/>
              <a:t>‹#›</a:t>
            </a:fld>
            <a:endParaRPr lang="en-US">
              <a:solidFill>
                <a:srgbClr val="002F5F">
                  <a:tint val="75000"/>
                </a:srgbClr>
              </a:solidFill>
            </a:endParaRPr>
          </a:p>
        </p:txBody>
      </p:sp>
    </p:spTree>
  </p:cSld>
  <p:clrMap bg1="lt1" tx1="dk1" bg2="lt2" tx2="dk2" accent1="accent1" accent2="accent2" accent3="accent3" accent4="accent4" accent5="accent5" accent6="accent6" hlink="hlink" folHlink="folHlink"/>
  <p:sldLayoutIdLst>
    <p:sldLayoutId id="214748385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16795-433E-D745-8490-CE57E41C2782}" type="datetimeFigureOut">
              <a:rPr lang="en-US" smtClean="0">
                <a:solidFill>
                  <a:srgbClr val="002F5F">
                    <a:tint val="75000"/>
                  </a:srgbClr>
                </a:solidFill>
              </a:rPr>
              <a:pPr/>
              <a:t>8/8/2011</a:t>
            </a:fld>
            <a:endParaRPr lang="en-US">
              <a:solidFill>
                <a:srgbClr val="002F5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2F5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972D0-2613-3A4F-BFBC-DCE25AD9A3C2}" type="slidenum">
              <a:rPr lang="en-US" smtClean="0">
                <a:solidFill>
                  <a:srgbClr val="002F5F">
                    <a:tint val="75000"/>
                  </a:srgbClr>
                </a:solidFill>
              </a:rPr>
              <a:pPr/>
              <a:t>‹#›</a:t>
            </a:fld>
            <a:endParaRPr lang="en-US">
              <a:solidFill>
                <a:srgbClr val="002F5F">
                  <a:tint val="75000"/>
                </a:srgbClr>
              </a:solidFill>
            </a:endParaRPr>
          </a:p>
        </p:txBody>
      </p:sp>
    </p:spTree>
  </p:cSld>
  <p:clrMap bg1="lt1" tx1="dk1" bg2="lt2" tx2="dk2" accent1="accent1" accent2="accent2" accent3="accent3" accent4="accent4" accent5="accent5" accent6="accent6" hlink="hlink" folHlink="folHlink"/>
  <p:sldLayoutIdLst>
    <p:sldLayoutId id="214748385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16795-433E-D745-8490-CE57E41C2782}" type="datetimeFigureOut">
              <a:rPr lang="en-US" smtClean="0">
                <a:solidFill>
                  <a:srgbClr val="002F5F">
                    <a:tint val="75000"/>
                  </a:srgbClr>
                </a:solidFill>
              </a:rPr>
              <a:pPr/>
              <a:t>8/8/2011</a:t>
            </a:fld>
            <a:endParaRPr lang="en-US">
              <a:solidFill>
                <a:srgbClr val="002F5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2F5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972D0-2613-3A4F-BFBC-DCE25AD9A3C2}" type="slidenum">
              <a:rPr lang="en-US" smtClean="0">
                <a:solidFill>
                  <a:srgbClr val="002F5F">
                    <a:tint val="75000"/>
                  </a:srgbClr>
                </a:solidFill>
              </a:rPr>
              <a:pPr/>
              <a:t>‹#›</a:t>
            </a:fld>
            <a:endParaRPr lang="en-US">
              <a:solidFill>
                <a:srgbClr val="002F5F">
                  <a:tint val="75000"/>
                </a:srgbClr>
              </a:solidFill>
            </a:endParaRPr>
          </a:p>
        </p:txBody>
      </p:sp>
    </p:spTree>
  </p:cSld>
  <p:clrMap bg1="lt1" tx1="dk1" bg2="lt2" tx2="dk2" accent1="accent1" accent2="accent2" accent3="accent3" accent4="accent4" accent5="accent5" accent6="accent6" hlink="hlink" folHlink="folHlink"/>
  <p:sldLayoutIdLst>
    <p:sldLayoutId id="21474838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16795-433E-D745-8490-CE57E41C2782}" type="datetimeFigureOut">
              <a:rPr lang="en-US" smtClean="0">
                <a:solidFill>
                  <a:srgbClr val="002F5F">
                    <a:tint val="75000"/>
                  </a:srgbClr>
                </a:solidFill>
              </a:rPr>
              <a:pPr/>
              <a:t>8/8/2011</a:t>
            </a:fld>
            <a:endParaRPr lang="en-US">
              <a:solidFill>
                <a:srgbClr val="002F5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2F5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972D0-2613-3A4F-BFBC-DCE25AD9A3C2}" type="slidenum">
              <a:rPr lang="en-US" smtClean="0">
                <a:solidFill>
                  <a:srgbClr val="002F5F">
                    <a:tint val="75000"/>
                  </a:srgbClr>
                </a:solidFill>
              </a:rPr>
              <a:pPr/>
              <a:t>‹#›</a:t>
            </a:fld>
            <a:endParaRPr lang="en-US">
              <a:solidFill>
                <a:srgbClr val="002F5F">
                  <a:tint val="75000"/>
                </a:srgbClr>
              </a:solidFill>
            </a:endParaRPr>
          </a:p>
        </p:txBody>
      </p:sp>
    </p:spTree>
  </p:cSld>
  <p:clrMap bg1="lt1" tx1="dk1" bg2="lt2" tx2="dk2" accent1="accent1" accent2="accent2" accent3="accent3" accent4="accent4" accent5="accent5" accent6="accent6" hlink="hlink" folHlink="folHlink"/>
  <p:sldLayoutIdLst>
    <p:sldLayoutId id="214748386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2130425"/>
            <a:ext cx="7770813" cy="1468438"/>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smtClean="0"/>
              <a:t>Click to edit the title text formatClick to edit Master title style</a:t>
            </a:r>
          </a:p>
        </p:txBody>
      </p:sp>
      <p:sp>
        <p:nvSpPr>
          <p:cNvPr id="2" name="Rectangle 2"/>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pPr fontAlgn="base">
              <a:spcBef>
                <a:spcPct val="0"/>
              </a:spcBef>
              <a:spcAft>
                <a:spcPct val="0"/>
              </a:spcAft>
              <a:buClr>
                <a:srgbClr val="000000"/>
              </a:buClr>
              <a:buSzPct val="100000"/>
              <a:buFont typeface="Times New Roman" pitchFamily="16" charset="0"/>
              <a:buNone/>
              <a:defRPr/>
            </a:pPr>
            <a:r>
              <a:rPr lang="en-US"/>
              <a:t>7/22/11</a:t>
            </a:r>
          </a:p>
        </p:txBody>
      </p:sp>
      <p:sp>
        <p:nvSpPr>
          <p:cNvPr id="1028" name="Text Box 3"/>
          <p:cNvSpPr txBox="1">
            <a:spLocks noChangeArrowheads="1"/>
          </p:cNvSpPr>
          <p:nvPr/>
        </p:nvSpPr>
        <p:spPr bwMode="auto">
          <a:xfrm>
            <a:off x="3124200" y="6356350"/>
            <a:ext cx="2895600" cy="365125"/>
          </a:xfrm>
          <a:prstGeom prst="rect">
            <a:avLst/>
          </a:prstGeom>
          <a:noFill/>
          <a:ln w="9525">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3" name="Rectangle 4"/>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Calibri" charset="0"/>
              </a:defRPr>
            </a:lvl1pPr>
          </a:lstStyle>
          <a:p>
            <a:pPr fontAlgn="base">
              <a:spcBef>
                <a:spcPct val="0"/>
              </a:spcBef>
              <a:spcAft>
                <a:spcPct val="0"/>
              </a:spcAft>
              <a:buClr>
                <a:srgbClr val="000000"/>
              </a:buClr>
              <a:buSzPct val="100000"/>
              <a:buFont typeface="Times New Roman" pitchFamily="16" charset="0"/>
              <a:buNone/>
            </a:pPr>
            <a:fld id="{B2244502-9627-4970-991D-AE4DCB9ED69A}" type="slidenum">
              <a:rPr lang="en-US" smtClean="0"/>
              <a:pPr fontAlgn="base">
                <a:spcBef>
                  <a:spcPct val="0"/>
                </a:spcBef>
                <a:spcAft>
                  <a:spcPct val="0"/>
                </a:spcAft>
                <a:buClr>
                  <a:srgbClr val="000000"/>
                </a:buClr>
                <a:buSzPct val="100000"/>
                <a:buFont typeface="Times New Roman" pitchFamily="16" charset="0"/>
                <a:buNone/>
              </a:pPr>
              <a:t>‹#›</a:t>
            </a:fld>
            <a:endParaRPr lang="en-US" smtClean="0"/>
          </a:p>
        </p:txBody>
      </p:sp>
      <p:sp>
        <p:nvSpPr>
          <p:cNvPr id="1030" name="Rectangle 5"/>
          <p:cNvSpPr>
            <a:spLocks noGrp="1" noChangeArrowheads="1"/>
          </p:cNvSpPr>
          <p:nvPr>
            <p:ph type="body" idx="1"/>
          </p:nvPr>
        </p:nvSpPr>
        <p:spPr bwMode="auto">
          <a:xfrm>
            <a:off x="457200" y="1604963"/>
            <a:ext cx="8228013" cy="45243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865" r:id="rId1"/>
  </p:sldLayoutIdLst>
  <p:hf sldNum="0" hdr="0" ftr="0"/>
  <p:txStyles>
    <p:titleStyle>
      <a:lvl1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2pPr>
      <a:lvl3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3pPr>
      <a:lvl4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4pPr>
      <a:lvl5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5pPr>
      <a:lvl6pPr marL="25146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p:titleStyle>
    <p:bodyStyle>
      <a:lvl1pPr marL="342900" indent="-342900" algn="l" defTabSz="457200" rtl="0" eaLnBrk="0" fontAlgn="base" hangingPunct="0">
        <a:lnSpc>
          <a:spcPct val="102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lnSpc>
          <a:spcPct val="102000"/>
        </a:lnSpc>
        <a:spcBef>
          <a:spcPct val="0"/>
        </a:spcBef>
        <a:spcAft>
          <a:spcPts val="1138"/>
        </a:spcAft>
        <a:buClr>
          <a:srgbClr val="000000"/>
        </a:buClr>
        <a:buSzPct val="100000"/>
        <a:buFont typeface="Times New Roman" pitchFamily="16" charset="0"/>
        <a:defRPr sz="2400">
          <a:solidFill>
            <a:srgbClr val="000000"/>
          </a:solidFill>
          <a:latin typeface="+mn-lt"/>
          <a:ea typeface="+mn-ea"/>
        </a:defRPr>
      </a:lvl2pPr>
      <a:lvl3pPr marL="1143000" indent="-228600" algn="l" defTabSz="457200" rtl="0" eaLnBrk="0" fontAlgn="base" hangingPunct="0">
        <a:lnSpc>
          <a:spcPct val="102000"/>
        </a:lnSpc>
        <a:spcBef>
          <a:spcPct val="0"/>
        </a:spcBef>
        <a:spcAft>
          <a:spcPts val="850"/>
        </a:spcAft>
        <a:buClr>
          <a:srgbClr val="000000"/>
        </a:buClr>
        <a:buSzPct val="100000"/>
        <a:buFont typeface="Times New Roman" pitchFamily="16" charset="0"/>
        <a:defRPr sz="2000">
          <a:solidFill>
            <a:srgbClr val="000000"/>
          </a:solidFill>
          <a:latin typeface="+mn-lt"/>
          <a:ea typeface="+mn-ea"/>
        </a:defRPr>
      </a:lvl3pPr>
      <a:lvl4pPr marL="1600200" indent="-228600" algn="l" defTabSz="457200" rtl="0" eaLnBrk="0" fontAlgn="base" hangingPunct="0">
        <a:lnSpc>
          <a:spcPct val="102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74638"/>
            <a:ext cx="8228013" cy="1141412"/>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smtClean="0"/>
              <a:t>Click to edit the title text formatClick to edit Master title style</a:t>
            </a:r>
          </a:p>
        </p:txBody>
      </p:sp>
      <p:sp>
        <p:nvSpPr>
          <p:cNvPr id="2051" name="Rectangle 2"/>
          <p:cNvSpPr>
            <a:spLocks noGrp="1" noChangeArrowheads="1"/>
          </p:cNvSpPr>
          <p:nvPr>
            <p:ph type="body" idx="1"/>
          </p:nvPr>
        </p:nvSpPr>
        <p:spPr bwMode="auto">
          <a:xfrm>
            <a:off x="457200" y="1600200"/>
            <a:ext cx="8228013" cy="4524375"/>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0"/>
            <a:r>
              <a:rPr lang="en-GB" smtClean="0"/>
              <a:t>Ninth Outline LevelClick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pPr fontAlgn="base">
              <a:spcBef>
                <a:spcPct val="0"/>
              </a:spcBef>
              <a:spcAft>
                <a:spcPct val="0"/>
              </a:spcAft>
              <a:buClr>
                <a:srgbClr val="000000"/>
              </a:buClr>
              <a:buSzPct val="100000"/>
              <a:buFont typeface="Times New Roman" pitchFamily="16" charset="0"/>
              <a:buNone/>
              <a:defRPr/>
            </a:pPr>
            <a:r>
              <a:rPr lang="en-US"/>
              <a:t>7/22/11</a:t>
            </a:r>
          </a:p>
        </p:txBody>
      </p:sp>
      <p:sp>
        <p:nvSpPr>
          <p:cNvPr id="2053" name="Text Box 4"/>
          <p:cNvSpPr txBox="1">
            <a:spLocks noChangeArrowheads="1"/>
          </p:cNvSpPr>
          <p:nvPr/>
        </p:nvSpPr>
        <p:spPr bwMode="auto">
          <a:xfrm>
            <a:off x="3124200" y="6356350"/>
            <a:ext cx="2895600" cy="365125"/>
          </a:xfrm>
          <a:prstGeom prst="rect">
            <a:avLst/>
          </a:prstGeom>
          <a:noFill/>
          <a:ln w="9525">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Calibri" charset="0"/>
              </a:defRPr>
            </a:lvl1pPr>
          </a:lstStyle>
          <a:p>
            <a:pPr fontAlgn="base">
              <a:spcBef>
                <a:spcPct val="0"/>
              </a:spcBef>
              <a:spcAft>
                <a:spcPct val="0"/>
              </a:spcAft>
              <a:buClr>
                <a:srgbClr val="000000"/>
              </a:buClr>
              <a:buSzPct val="100000"/>
              <a:buFont typeface="Times New Roman" pitchFamily="16" charset="0"/>
              <a:buNone/>
            </a:pPr>
            <a:fld id="{FF666D9E-93B6-46E8-9542-32BD096E05CC}" type="slidenum">
              <a:rPr lang="en-US" smtClean="0"/>
              <a:pPr fontAlgn="base">
                <a:spcBef>
                  <a:spcPct val="0"/>
                </a:spcBef>
                <a:spcAft>
                  <a:spcPct val="0"/>
                </a:spcAft>
                <a:buClr>
                  <a:srgbClr val="000000"/>
                </a:buClr>
                <a:buSzPct val="100000"/>
                <a:buFont typeface="Times New Roman" pitchFamily="16" charset="0"/>
                <a:buNone/>
              </a:pPr>
              <a:t>‹#›</a:t>
            </a:fld>
            <a:endParaRPr lang="en-US" smtClean="0"/>
          </a:p>
        </p:txBody>
      </p:sp>
    </p:spTree>
  </p:cSld>
  <p:clrMap bg1="lt1" tx1="dk1" bg2="lt2" tx2="dk2" accent1="accent1" accent2="accent2" accent3="accent3" accent4="accent4" accent5="accent5" accent6="accent6" hlink="hlink" folHlink="folHlink"/>
  <p:sldLayoutIdLst>
    <p:sldLayoutId id="2147483867" r:id="rId1"/>
  </p:sldLayoutIdLst>
  <p:hf sldNum="0" hdr="0" ftr="0"/>
  <p:txStyles>
    <p:titleStyle>
      <a:lvl1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2pPr>
      <a:lvl3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3pPr>
      <a:lvl4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4pPr>
      <a:lvl5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5pPr>
      <a:lvl6pPr marL="25146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p:titleStyle>
    <p:bodyStyle>
      <a:lvl1pPr marL="342900" indent="-342900" algn="l" defTabSz="457200" rtl="0" eaLnBrk="0" fontAlgn="base" hangingPunct="0">
        <a:lnSpc>
          <a:spcPct val="102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lnSpc>
          <a:spcPct val="102000"/>
        </a:lnSpc>
        <a:spcBef>
          <a:spcPct val="0"/>
        </a:spcBef>
        <a:spcAft>
          <a:spcPts val="1138"/>
        </a:spcAft>
        <a:buClr>
          <a:srgbClr val="000000"/>
        </a:buClr>
        <a:buSzPct val="100000"/>
        <a:buFont typeface="Times New Roman" pitchFamily="16" charset="0"/>
        <a:defRPr sz="2400">
          <a:solidFill>
            <a:srgbClr val="000000"/>
          </a:solidFill>
          <a:latin typeface="+mn-lt"/>
          <a:ea typeface="+mn-ea"/>
        </a:defRPr>
      </a:lvl2pPr>
      <a:lvl3pPr marL="1143000" indent="-228600" algn="l" defTabSz="457200" rtl="0" eaLnBrk="0" fontAlgn="base" hangingPunct="0">
        <a:lnSpc>
          <a:spcPct val="102000"/>
        </a:lnSpc>
        <a:spcBef>
          <a:spcPct val="0"/>
        </a:spcBef>
        <a:spcAft>
          <a:spcPts val="850"/>
        </a:spcAft>
        <a:buClr>
          <a:srgbClr val="000000"/>
        </a:buClr>
        <a:buSzPct val="100000"/>
        <a:buFont typeface="Times New Roman" pitchFamily="16" charset="0"/>
        <a:defRPr sz="2000">
          <a:solidFill>
            <a:srgbClr val="000000"/>
          </a:solidFill>
          <a:latin typeface="+mn-lt"/>
          <a:ea typeface="+mn-ea"/>
        </a:defRPr>
      </a:lvl3pPr>
      <a:lvl4pPr marL="1600200" indent="-228600" algn="l" defTabSz="457200" rtl="0" eaLnBrk="0" fontAlgn="base" hangingPunct="0">
        <a:lnSpc>
          <a:spcPct val="102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74638"/>
            <a:ext cx="8228013" cy="1141412"/>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smtClean="0"/>
              <a:t>Click to edit the title text formatClick to edit Master title style</a:t>
            </a:r>
          </a:p>
        </p:txBody>
      </p:sp>
      <p:sp>
        <p:nvSpPr>
          <p:cNvPr id="2051" name="Rectangle 2"/>
          <p:cNvSpPr>
            <a:spLocks noGrp="1" noChangeArrowheads="1"/>
          </p:cNvSpPr>
          <p:nvPr>
            <p:ph type="body" idx="1"/>
          </p:nvPr>
        </p:nvSpPr>
        <p:spPr bwMode="auto">
          <a:xfrm>
            <a:off x="457200" y="1600200"/>
            <a:ext cx="8228013" cy="4524375"/>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0"/>
            <a:r>
              <a:rPr lang="en-GB" smtClean="0"/>
              <a:t>Ninth Outline LevelClick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pPr fontAlgn="base">
              <a:spcBef>
                <a:spcPct val="0"/>
              </a:spcBef>
              <a:spcAft>
                <a:spcPct val="0"/>
              </a:spcAft>
              <a:buClr>
                <a:srgbClr val="000000"/>
              </a:buClr>
              <a:buSzPct val="100000"/>
              <a:buFont typeface="Times New Roman" pitchFamily="16" charset="0"/>
              <a:buNone/>
              <a:defRPr/>
            </a:pPr>
            <a:r>
              <a:rPr lang="en-US"/>
              <a:t>7/22/11</a:t>
            </a:r>
          </a:p>
        </p:txBody>
      </p:sp>
      <p:sp>
        <p:nvSpPr>
          <p:cNvPr id="2053" name="Text Box 4"/>
          <p:cNvSpPr txBox="1">
            <a:spLocks noChangeArrowheads="1"/>
          </p:cNvSpPr>
          <p:nvPr/>
        </p:nvSpPr>
        <p:spPr bwMode="auto">
          <a:xfrm>
            <a:off x="3124200" y="6356350"/>
            <a:ext cx="2895600" cy="365125"/>
          </a:xfrm>
          <a:prstGeom prst="rect">
            <a:avLst/>
          </a:prstGeom>
          <a:noFill/>
          <a:ln w="9525">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Calibri" charset="0"/>
              </a:defRPr>
            </a:lvl1pPr>
          </a:lstStyle>
          <a:p>
            <a:pPr fontAlgn="base">
              <a:spcBef>
                <a:spcPct val="0"/>
              </a:spcBef>
              <a:spcAft>
                <a:spcPct val="0"/>
              </a:spcAft>
              <a:buClr>
                <a:srgbClr val="000000"/>
              </a:buClr>
              <a:buSzPct val="100000"/>
              <a:buFont typeface="Times New Roman" pitchFamily="16" charset="0"/>
              <a:buNone/>
            </a:pPr>
            <a:fld id="{FF666D9E-93B6-46E8-9542-32BD096E05CC}" type="slidenum">
              <a:rPr lang="en-US" smtClean="0"/>
              <a:pPr fontAlgn="base">
                <a:spcBef>
                  <a:spcPct val="0"/>
                </a:spcBef>
                <a:spcAft>
                  <a:spcPct val="0"/>
                </a:spcAft>
                <a:buClr>
                  <a:srgbClr val="000000"/>
                </a:buClr>
                <a:buSzPct val="100000"/>
                <a:buFont typeface="Times New Roman" pitchFamily="16" charset="0"/>
                <a:buNone/>
              </a:pPr>
              <a:t>‹#›</a:t>
            </a:fld>
            <a:endParaRPr lang="en-US" smtClean="0"/>
          </a:p>
        </p:txBody>
      </p:sp>
    </p:spTree>
  </p:cSld>
  <p:clrMap bg1="lt1" tx1="dk1" bg2="lt2" tx2="dk2" accent1="accent1" accent2="accent2" accent3="accent3" accent4="accent4" accent5="accent5" accent6="accent6" hlink="hlink" folHlink="folHlink"/>
  <p:sldLayoutIdLst>
    <p:sldLayoutId id="2147483869" r:id="rId1"/>
  </p:sldLayoutIdLst>
  <p:hf sldNum="0" hdr="0" ftr="0"/>
  <p:txStyles>
    <p:titleStyle>
      <a:lvl1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2pPr>
      <a:lvl3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3pPr>
      <a:lvl4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4pPr>
      <a:lvl5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5pPr>
      <a:lvl6pPr marL="25146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p:titleStyle>
    <p:bodyStyle>
      <a:lvl1pPr marL="342900" indent="-342900" algn="l" defTabSz="457200" rtl="0" eaLnBrk="0" fontAlgn="base" hangingPunct="0">
        <a:lnSpc>
          <a:spcPct val="102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lnSpc>
          <a:spcPct val="102000"/>
        </a:lnSpc>
        <a:spcBef>
          <a:spcPct val="0"/>
        </a:spcBef>
        <a:spcAft>
          <a:spcPts val="1138"/>
        </a:spcAft>
        <a:buClr>
          <a:srgbClr val="000000"/>
        </a:buClr>
        <a:buSzPct val="100000"/>
        <a:buFont typeface="Times New Roman" pitchFamily="16" charset="0"/>
        <a:defRPr sz="2400">
          <a:solidFill>
            <a:srgbClr val="000000"/>
          </a:solidFill>
          <a:latin typeface="+mn-lt"/>
          <a:ea typeface="+mn-ea"/>
        </a:defRPr>
      </a:lvl2pPr>
      <a:lvl3pPr marL="1143000" indent="-228600" algn="l" defTabSz="457200" rtl="0" eaLnBrk="0" fontAlgn="base" hangingPunct="0">
        <a:lnSpc>
          <a:spcPct val="102000"/>
        </a:lnSpc>
        <a:spcBef>
          <a:spcPct val="0"/>
        </a:spcBef>
        <a:spcAft>
          <a:spcPts val="850"/>
        </a:spcAft>
        <a:buClr>
          <a:srgbClr val="000000"/>
        </a:buClr>
        <a:buSzPct val="100000"/>
        <a:buFont typeface="Times New Roman" pitchFamily="16" charset="0"/>
        <a:defRPr sz="2000">
          <a:solidFill>
            <a:srgbClr val="000000"/>
          </a:solidFill>
          <a:latin typeface="+mn-lt"/>
          <a:ea typeface="+mn-ea"/>
        </a:defRPr>
      </a:lvl3pPr>
      <a:lvl4pPr marL="1600200" indent="-228600" algn="l" defTabSz="457200" rtl="0" eaLnBrk="0" fontAlgn="base" hangingPunct="0">
        <a:lnSpc>
          <a:spcPct val="102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74638"/>
            <a:ext cx="8228013" cy="1141412"/>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smtClean="0"/>
              <a:t>Click to edit the title text formatClick to edit Master title style</a:t>
            </a:r>
          </a:p>
        </p:txBody>
      </p:sp>
      <p:sp>
        <p:nvSpPr>
          <p:cNvPr id="2051" name="Rectangle 2"/>
          <p:cNvSpPr>
            <a:spLocks noGrp="1" noChangeArrowheads="1"/>
          </p:cNvSpPr>
          <p:nvPr>
            <p:ph type="body" idx="1"/>
          </p:nvPr>
        </p:nvSpPr>
        <p:spPr bwMode="auto">
          <a:xfrm>
            <a:off x="457200" y="1600200"/>
            <a:ext cx="8228013" cy="4524375"/>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0"/>
            <a:r>
              <a:rPr lang="en-GB" smtClean="0"/>
              <a:t>Ninth Outline LevelClick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pPr fontAlgn="base">
              <a:spcBef>
                <a:spcPct val="0"/>
              </a:spcBef>
              <a:spcAft>
                <a:spcPct val="0"/>
              </a:spcAft>
              <a:buClr>
                <a:srgbClr val="000000"/>
              </a:buClr>
              <a:buSzPct val="100000"/>
              <a:buFont typeface="Times New Roman" pitchFamily="16" charset="0"/>
              <a:buNone/>
              <a:defRPr/>
            </a:pPr>
            <a:r>
              <a:rPr lang="en-US"/>
              <a:t>7/22/11</a:t>
            </a:r>
          </a:p>
        </p:txBody>
      </p:sp>
      <p:sp>
        <p:nvSpPr>
          <p:cNvPr id="2053" name="Text Box 4"/>
          <p:cNvSpPr txBox="1">
            <a:spLocks noChangeArrowheads="1"/>
          </p:cNvSpPr>
          <p:nvPr/>
        </p:nvSpPr>
        <p:spPr bwMode="auto">
          <a:xfrm>
            <a:off x="3124200" y="6356350"/>
            <a:ext cx="2895600" cy="365125"/>
          </a:xfrm>
          <a:prstGeom prst="rect">
            <a:avLst/>
          </a:prstGeom>
          <a:noFill/>
          <a:ln w="9525">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Calibri" charset="0"/>
              </a:defRPr>
            </a:lvl1pPr>
          </a:lstStyle>
          <a:p>
            <a:pPr fontAlgn="base">
              <a:spcBef>
                <a:spcPct val="0"/>
              </a:spcBef>
              <a:spcAft>
                <a:spcPct val="0"/>
              </a:spcAft>
              <a:buClr>
                <a:srgbClr val="000000"/>
              </a:buClr>
              <a:buSzPct val="100000"/>
              <a:buFont typeface="Times New Roman" pitchFamily="16" charset="0"/>
              <a:buNone/>
            </a:pPr>
            <a:fld id="{FF666D9E-93B6-46E8-9542-32BD096E05CC}" type="slidenum">
              <a:rPr lang="en-US" smtClean="0"/>
              <a:pPr fontAlgn="base">
                <a:spcBef>
                  <a:spcPct val="0"/>
                </a:spcBef>
                <a:spcAft>
                  <a:spcPct val="0"/>
                </a:spcAft>
                <a:buClr>
                  <a:srgbClr val="000000"/>
                </a:buClr>
                <a:buSzPct val="100000"/>
                <a:buFont typeface="Times New Roman" pitchFamily="16" charset="0"/>
                <a:buNone/>
              </a:pPr>
              <a:t>‹#›</a:t>
            </a:fld>
            <a:endParaRPr lang="en-US" smtClean="0"/>
          </a:p>
        </p:txBody>
      </p:sp>
    </p:spTree>
  </p:cSld>
  <p:clrMap bg1="lt1" tx1="dk1" bg2="lt2" tx2="dk2" accent1="accent1" accent2="accent2" accent3="accent3" accent4="accent4" accent5="accent5" accent6="accent6" hlink="hlink" folHlink="folHlink"/>
  <p:sldLayoutIdLst>
    <p:sldLayoutId id="2147483871" r:id="rId1"/>
  </p:sldLayoutIdLst>
  <p:hf sldNum="0" hdr="0" ftr="0"/>
  <p:txStyles>
    <p:titleStyle>
      <a:lvl1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2pPr>
      <a:lvl3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3pPr>
      <a:lvl4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4pPr>
      <a:lvl5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5pPr>
      <a:lvl6pPr marL="25146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p:titleStyle>
    <p:bodyStyle>
      <a:lvl1pPr marL="342900" indent="-342900" algn="l" defTabSz="457200" rtl="0" eaLnBrk="0" fontAlgn="base" hangingPunct="0">
        <a:lnSpc>
          <a:spcPct val="102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lnSpc>
          <a:spcPct val="102000"/>
        </a:lnSpc>
        <a:spcBef>
          <a:spcPct val="0"/>
        </a:spcBef>
        <a:spcAft>
          <a:spcPts val="1138"/>
        </a:spcAft>
        <a:buClr>
          <a:srgbClr val="000000"/>
        </a:buClr>
        <a:buSzPct val="100000"/>
        <a:buFont typeface="Times New Roman" pitchFamily="16" charset="0"/>
        <a:defRPr sz="2400">
          <a:solidFill>
            <a:srgbClr val="000000"/>
          </a:solidFill>
          <a:latin typeface="+mn-lt"/>
          <a:ea typeface="+mn-ea"/>
        </a:defRPr>
      </a:lvl2pPr>
      <a:lvl3pPr marL="1143000" indent="-228600" algn="l" defTabSz="457200" rtl="0" eaLnBrk="0" fontAlgn="base" hangingPunct="0">
        <a:lnSpc>
          <a:spcPct val="102000"/>
        </a:lnSpc>
        <a:spcBef>
          <a:spcPct val="0"/>
        </a:spcBef>
        <a:spcAft>
          <a:spcPts val="850"/>
        </a:spcAft>
        <a:buClr>
          <a:srgbClr val="000000"/>
        </a:buClr>
        <a:buSzPct val="100000"/>
        <a:buFont typeface="Times New Roman" pitchFamily="16" charset="0"/>
        <a:defRPr sz="2000">
          <a:solidFill>
            <a:srgbClr val="000000"/>
          </a:solidFill>
          <a:latin typeface="+mn-lt"/>
          <a:ea typeface="+mn-ea"/>
        </a:defRPr>
      </a:lvl3pPr>
      <a:lvl4pPr marL="1600200" indent="-228600" algn="l" defTabSz="457200" rtl="0" eaLnBrk="0" fontAlgn="base" hangingPunct="0">
        <a:lnSpc>
          <a:spcPct val="102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74638"/>
            <a:ext cx="8228013" cy="1141412"/>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smtClean="0"/>
              <a:t>Click to edit the title text formatClick to edit Master title style</a:t>
            </a:r>
          </a:p>
        </p:txBody>
      </p:sp>
      <p:sp>
        <p:nvSpPr>
          <p:cNvPr id="2051" name="Rectangle 2"/>
          <p:cNvSpPr>
            <a:spLocks noGrp="1" noChangeArrowheads="1"/>
          </p:cNvSpPr>
          <p:nvPr>
            <p:ph type="body" idx="1"/>
          </p:nvPr>
        </p:nvSpPr>
        <p:spPr bwMode="auto">
          <a:xfrm>
            <a:off x="457200" y="1600200"/>
            <a:ext cx="8228013" cy="4524375"/>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0"/>
            <a:r>
              <a:rPr lang="en-GB" smtClean="0"/>
              <a:t>Ninth Outline LevelClick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pPr fontAlgn="base">
              <a:spcBef>
                <a:spcPct val="0"/>
              </a:spcBef>
              <a:spcAft>
                <a:spcPct val="0"/>
              </a:spcAft>
              <a:buClr>
                <a:srgbClr val="000000"/>
              </a:buClr>
              <a:buSzPct val="100000"/>
              <a:buFont typeface="Times New Roman" pitchFamily="16" charset="0"/>
              <a:buNone/>
              <a:defRPr/>
            </a:pPr>
            <a:r>
              <a:rPr lang="en-US"/>
              <a:t>7/22/11</a:t>
            </a:r>
          </a:p>
        </p:txBody>
      </p:sp>
      <p:sp>
        <p:nvSpPr>
          <p:cNvPr id="2053" name="Text Box 4"/>
          <p:cNvSpPr txBox="1">
            <a:spLocks noChangeArrowheads="1"/>
          </p:cNvSpPr>
          <p:nvPr/>
        </p:nvSpPr>
        <p:spPr bwMode="auto">
          <a:xfrm>
            <a:off x="3124200" y="6356350"/>
            <a:ext cx="2895600" cy="365125"/>
          </a:xfrm>
          <a:prstGeom prst="rect">
            <a:avLst/>
          </a:prstGeom>
          <a:noFill/>
          <a:ln w="9525">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Calibri" charset="0"/>
              </a:defRPr>
            </a:lvl1pPr>
          </a:lstStyle>
          <a:p>
            <a:pPr fontAlgn="base">
              <a:spcBef>
                <a:spcPct val="0"/>
              </a:spcBef>
              <a:spcAft>
                <a:spcPct val="0"/>
              </a:spcAft>
              <a:buClr>
                <a:srgbClr val="000000"/>
              </a:buClr>
              <a:buSzPct val="100000"/>
              <a:buFont typeface="Times New Roman" pitchFamily="16" charset="0"/>
              <a:buNone/>
            </a:pPr>
            <a:fld id="{FF666D9E-93B6-46E8-9542-32BD096E05CC}" type="slidenum">
              <a:rPr lang="en-US" smtClean="0"/>
              <a:pPr fontAlgn="base">
                <a:spcBef>
                  <a:spcPct val="0"/>
                </a:spcBef>
                <a:spcAft>
                  <a:spcPct val="0"/>
                </a:spcAft>
                <a:buClr>
                  <a:srgbClr val="000000"/>
                </a:buClr>
                <a:buSzPct val="100000"/>
                <a:buFont typeface="Times New Roman" pitchFamily="16" charset="0"/>
                <a:buNone/>
              </a:pPr>
              <a:t>‹#›</a:t>
            </a:fld>
            <a:endParaRPr lang="en-US" smtClean="0"/>
          </a:p>
        </p:txBody>
      </p:sp>
    </p:spTree>
  </p:cSld>
  <p:clrMap bg1="lt1" tx1="dk1" bg2="lt2" tx2="dk2" accent1="accent1" accent2="accent2" accent3="accent3" accent4="accent4" accent5="accent5" accent6="accent6" hlink="hlink" folHlink="folHlink"/>
  <p:sldLayoutIdLst>
    <p:sldLayoutId id="2147483873" r:id="rId1"/>
  </p:sldLayoutIdLst>
  <p:hf sldNum="0" hdr="0" ftr="0"/>
  <p:txStyles>
    <p:titleStyle>
      <a:lvl1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2pPr>
      <a:lvl3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3pPr>
      <a:lvl4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4pPr>
      <a:lvl5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5pPr>
      <a:lvl6pPr marL="25146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p:titleStyle>
    <p:bodyStyle>
      <a:lvl1pPr marL="342900" indent="-342900" algn="l" defTabSz="457200" rtl="0" eaLnBrk="0" fontAlgn="base" hangingPunct="0">
        <a:lnSpc>
          <a:spcPct val="102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lnSpc>
          <a:spcPct val="102000"/>
        </a:lnSpc>
        <a:spcBef>
          <a:spcPct val="0"/>
        </a:spcBef>
        <a:spcAft>
          <a:spcPts val="1138"/>
        </a:spcAft>
        <a:buClr>
          <a:srgbClr val="000000"/>
        </a:buClr>
        <a:buSzPct val="100000"/>
        <a:buFont typeface="Times New Roman" pitchFamily="16" charset="0"/>
        <a:defRPr sz="2400">
          <a:solidFill>
            <a:srgbClr val="000000"/>
          </a:solidFill>
          <a:latin typeface="+mn-lt"/>
          <a:ea typeface="+mn-ea"/>
        </a:defRPr>
      </a:lvl2pPr>
      <a:lvl3pPr marL="1143000" indent="-228600" algn="l" defTabSz="457200" rtl="0" eaLnBrk="0" fontAlgn="base" hangingPunct="0">
        <a:lnSpc>
          <a:spcPct val="102000"/>
        </a:lnSpc>
        <a:spcBef>
          <a:spcPct val="0"/>
        </a:spcBef>
        <a:spcAft>
          <a:spcPts val="850"/>
        </a:spcAft>
        <a:buClr>
          <a:srgbClr val="000000"/>
        </a:buClr>
        <a:buSzPct val="100000"/>
        <a:buFont typeface="Times New Roman" pitchFamily="16" charset="0"/>
        <a:defRPr sz="2000">
          <a:solidFill>
            <a:srgbClr val="000000"/>
          </a:solidFill>
          <a:latin typeface="+mn-lt"/>
          <a:ea typeface="+mn-ea"/>
        </a:defRPr>
      </a:lvl3pPr>
      <a:lvl4pPr marL="1600200" indent="-228600" algn="l" defTabSz="457200" rtl="0" eaLnBrk="0" fontAlgn="base" hangingPunct="0">
        <a:lnSpc>
          <a:spcPct val="102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74638"/>
            <a:ext cx="8228013" cy="1141412"/>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smtClean="0"/>
              <a:t>Click to edit the title text formatClick to edit Master title style</a:t>
            </a:r>
          </a:p>
        </p:txBody>
      </p:sp>
      <p:sp>
        <p:nvSpPr>
          <p:cNvPr id="2051" name="Rectangle 2"/>
          <p:cNvSpPr>
            <a:spLocks noGrp="1" noChangeArrowheads="1"/>
          </p:cNvSpPr>
          <p:nvPr>
            <p:ph type="body" idx="1"/>
          </p:nvPr>
        </p:nvSpPr>
        <p:spPr bwMode="auto">
          <a:xfrm>
            <a:off x="457200" y="1600200"/>
            <a:ext cx="8228013" cy="4524375"/>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0"/>
            <a:r>
              <a:rPr lang="en-GB" smtClean="0"/>
              <a:t>Ninth Outline LevelClick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pPr fontAlgn="base">
              <a:spcBef>
                <a:spcPct val="0"/>
              </a:spcBef>
              <a:spcAft>
                <a:spcPct val="0"/>
              </a:spcAft>
              <a:buClr>
                <a:srgbClr val="000000"/>
              </a:buClr>
              <a:buSzPct val="100000"/>
              <a:buFont typeface="Times New Roman" pitchFamily="16" charset="0"/>
              <a:buNone/>
              <a:defRPr/>
            </a:pPr>
            <a:r>
              <a:rPr lang="en-US"/>
              <a:t>7/22/11</a:t>
            </a:r>
          </a:p>
        </p:txBody>
      </p:sp>
      <p:sp>
        <p:nvSpPr>
          <p:cNvPr id="2053" name="Text Box 4"/>
          <p:cNvSpPr txBox="1">
            <a:spLocks noChangeArrowheads="1"/>
          </p:cNvSpPr>
          <p:nvPr/>
        </p:nvSpPr>
        <p:spPr bwMode="auto">
          <a:xfrm>
            <a:off x="3124200" y="6356350"/>
            <a:ext cx="2895600" cy="365125"/>
          </a:xfrm>
          <a:prstGeom prst="rect">
            <a:avLst/>
          </a:prstGeom>
          <a:noFill/>
          <a:ln w="9525">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Calibri" charset="0"/>
              </a:defRPr>
            </a:lvl1pPr>
          </a:lstStyle>
          <a:p>
            <a:pPr fontAlgn="base">
              <a:spcBef>
                <a:spcPct val="0"/>
              </a:spcBef>
              <a:spcAft>
                <a:spcPct val="0"/>
              </a:spcAft>
              <a:buClr>
                <a:srgbClr val="000000"/>
              </a:buClr>
              <a:buSzPct val="100000"/>
              <a:buFont typeface="Times New Roman" pitchFamily="16" charset="0"/>
              <a:buNone/>
            </a:pPr>
            <a:fld id="{FF666D9E-93B6-46E8-9542-32BD096E05CC}" type="slidenum">
              <a:rPr lang="en-US" smtClean="0"/>
              <a:pPr fontAlgn="base">
                <a:spcBef>
                  <a:spcPct val="0"/>
                </a:spcBef>
                <a:spcAft>
                  <a:spcPct val="0"/>
                </a:spcAft>
                <a:buClr>
                  <a:srgbClr val="000000"/>
                </a:buClr>
                <a:buSzPct val="100000"/>
                <a:buFont typeface="Times New Roman" pitchFamily="16" charset="0"/>
                <a:buNone/>
              </a:pPr>
              <a:t>‹#›</a:t>
            </a:fld>
            <a:endParaRPr lang="en-US" smtClean="0"/>
          </a:p>
        </p:txBody>
      </p:sp>
    </p:spTree>
  </p:cSld>
  <p:clrMap bg1="lt1" tx1="dk1" bg2="lt2" tx2="dk2" accent1="accent1" accent2="accent2" accent3="accent3" accent4="accent4" accent5="accent5" accent6="accent6" hlink="hlink" folHlink="folHlink"/>
  <p:sldLayoutIdLst>
    <p:sldLayoutId id="2147483875" r:id="rId1"/>
  </p:sldLayoutIdLst>
  <p:hf sldNum="0" hdr="0" ftr="0"/>
  <p:txStyles>
    <p:titleStyle>
      <a:lvl1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2pPr>
      <a:lvl3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3pPr>
      <a:lvl4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4pPr>
      <a:lvl5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5pPr>
      <a:lvl6pPr marL="25146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p:titleStyle>
    <p:bodyStyle>
      <a:lvl1pPr marL="342900" indent="-342900" algn="l" defTabSz="457200" rtl="0" eaLnBrk="0" fontAlgn="base" hangingPunct="0">
        <a:lnSpc>
          <a:spcPct val="102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lnSpc>
          <a:spcPct val="102000"/>
        </a:lnSpc>
        <a:spcBef>
          <a:spcPct val="0"/>
        </a:spcBef>
        <a:spcAft>
          <a:spcPts val="1138"/>
        </a:spcAft>
        <a:buClr>
          <a:srgbClr val="000000"/>
        </a:buClr>
        <a:buSzPct val="100000"/>
        <a:buFont typeface="Times New Roman" pitchFamily="16" charset="0"/>
        <a:defRPr sz="2400">
          <a:solidFill>
            <a:srgbClr val="000000"/>
          </a:solidFill>
          <a:latin typeface="+mn-lt"/>
          <a:ea typeface="+mn-ea"/>
        </a:defRPr>
      </a:lvl2pPr>
      <a:lvl3pPr marL="1143000" indent="-228600" algn="l" defTabSz="457200" rtl="0" eaLnBrk="0" fontAlgn="base" hangingPunct="0">
        <a:lnSpc>
          <a:spcPct val="102000"/>
        </a:lnSpc>
        <a:spcBef>
          <a:spcPct val="0"/>
        </a:spcBef>
        <a:spcAft>
          <a:spcPts val="850"/>
        </a:spcAft>
        <a:buClr>
          <a:srgbClr val="000000"/>
        </a:buClr>
        <a:buSzPct val="100000"/>
        <a:buFont typeface="Times New Roman" pitchFamily="16" charset="0"/>
        <a:defRPr sz="2000">
          <a:solidFill>
            <a:srgbClr val="000000"/>
          </a:solidFill>
          <a:latin typeface="+mn-lt"/>
          <a:ea typeface="+mn-ea"/>
        </a:defRPr>
      </a:lvl3pPr>
      <a:lvl4pPr marL="1600200" indent="-228600" algn="l" defTabSz="457200" rtl="0" eaLnBrk="0" fontAlgn="base" hangingPunct="0">
        <a:lnSpc>
          <a:spcPct val="102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1E2326D-42C6-4606-9525-29207587097F}"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B895033-A183-4697-A921-58750EC43962}"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74638"/>
            <a:ext cx="8228013" cy="1141412"/>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smtClean="0"/>
              <a:t>Click to edit the title text formatClick to edit Master title style</a:t>
            </a:r>
          </a:p>
        </p:txBody>
      </p:sp>
      <p:sp>
        <p:nvSpPr>
          <p:cNvPr id="2051" name="Rectangle 2"/>
          <p:cNvSpPr>
            <a:spLocks noGrp="1" noChangeArrowheads="1"/>
          </p:cNvSpPr>
          <p:nvPr>
            <p:ph type="body" idx="1"/>
          </p:nvPr>
        </p:nvSpPr>
        <p:spPr bwMode="auto">
          <a:xfrm>
            <a:off x="457200" y="1600200"/>
            <a:ext cx="8228013" cy="4524375"/>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0"/>
            <a:r>
              <a:rPr lang="en-GB" smtClean="0"/>
              <a:t>Ninth Outline LevelClick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pPr fontAlgn="base">
              <a:spcBef>
                <a:spcPct val="0"/>
              </a:spcBef>
              <a:spcAft>
                <a:spcPct val="0"/>
              </a:spcAft>
              <a:buClr>
                <a:srgbClr val="000000"/>
              </a:buClr>
              <a:buSzPct val="100000"/>
              <a:buFont typeface="Times New Roman" pitchFamily="16" charset="0"/>
              <a:buNone/>
              <a:defRPr/>
            </a:pPr>
            <a:r>
              <a:rPr lang="en-US"/>
              <a:t>7/22/11</a:t>
            </a:r>
          </a:p>
        </p:txBody>
      </p:sp>
      <p:sp>
        <p:nvSpPr>
          <p:cNvPr id="2053" name="Text Box 4"/>
          <p:cNvSpPr txBox="1">
            <a:spLocks noChangeArrowheads="1"/>
          </p:cNvSpPr>
          <p:nvPr/>
        </p:nvSpPr>
        <p:spPr bwMode="auto">
          <a:xfrm>
            <a:off x="3124200" y="6356350"/>
            <a:ext cx="2895600" cy="365125"/>
          </a:xfrm>
          <a:prstGeom prst="rect">
            <a:avLst/>
          </a:prstGeom>
          <a:noFill/>
          <a:ln w="9525">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Calibri" charset="0"/>
              </a:defRPr>
            </a:lvl1pPr>
          </a:lstStyle>
          <a:p>
            <a:pPr fontAlgn="base">
              <a:spcBef>
                <a:spcPct val="0"/>
              </a:spcBef>
              <a:spcAft>
                <a:spcPct val="0"/>
              </a:spcAft>
              <a:buClr>
                <a:srgbClr val="000000"/>
              </a:buClr>
              <a:buSzPct val="100000"/>
              <a:buFont typeface="Times New Roman" pitchFamily="16" charset="0"/>
              <a:buNone/>
            </a:pPr>
            <a:fld id="{FF666D9E-93B6-46E8-9542-32BD096E05CC}" type="slidenum">
              <a:rPr lang="en-US" smtClean="0"/>
              <a:pPr fontAlgn="base">
                <a:spcBef>
                  <a:spcPct val="0"/>
                </a:spcBef>
                <a:spcAft>
                  <a:spcPct val="0"/>
                </a:spcAft>
                <a:buClr>
                  <a:srgbClr val="000000"/>
                </a:buClr>
                <a:buSzPct val="100000"/>
                <a:buFont typeface="Times New Roman" pitchFamily="16" charset="0"/>
                <a:buNone/>
              </a:pPr>
              <a:t>‹#›</a:t>
            </a:fld>
            <a:endParaRPr lang="en-US" smtClean="0"/>
          </a:p>
        </p:txBody>
      </p:sp>
    </p:spTree>
  </p:cSld>
  <p:clrMap bg1="lt1" tx1="dk1" bg2="lt2" tx2="dk2" accent1="accent1" accent2="accent2" accent3="accent3" accent4="accent4" accent5="accent5" accent6="accent6" hlink="hlink" folHlink="folHlink"/>
  <p:sldLayoutIdLst>
    <p:sldLayoutId id="2147483877" r:id="rId1"/>
  </p:sldLayoutIdLst>
  <p:hf sldNum="0" hdr="0" ftr="0"/>
  <p:txStyles>
    <p:titleStyle>
      <a:lvl1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2pPr>
      <a:lvl3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3pPr>
      <a:lvl4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4pPr>
      <a:lvl5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5pPr>
      <a:lvl6pPr marL="25146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p:titleStyle>
    <p:bodyStyle>
      <a:lvl1pPr marL="342900" indent="-342900" algn="l" defTabSz="457200" rtl="0" eaLnBrk="0" fontAlgn="base" hangingPunct="0">
        <a:lnSpc>
          <a:spcPct val="102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lnSpc>
          <a:spcPct val="102000"/>
        </a:lnSpc>
        <a:spcBef>
          <a:spcPct val="0"/>
        </a:spcBef>
        <a:spcAft>
          <a:spcPts val="1138"/>
        </a:spcAft>
        <a:buClr>
          <a:srgbClr val="000000"/>
        </a:buClr>
        <a:buSzPct val="100000"/>
        <a:buFont typeface="Times New Roman" pitchFamily="16" charset="0"/>
        <a:defRPr sz="2400">
          <a:solidFill>
            <a:srgbClr val="000000"/>
          </a:solidFill>
          <a:latin typeface="+mn-lt"/>
          <a:ea typeface="+mn-ea"/>
        </a:defRPr>
      </a:lvl2pPr>
      <a:lvl3pPr marL="1143000" indent="-228600" algn="l" defTabSz="457200" rtl="0" eaLnBrk="0" fontAlgn="base" hangingPunct="0">
        <a:lnSpc>
          <a:spcPct val="102000"/>
        </a:lnSpc>
        <a:spcBef>
          <a:spcPct val="0"/>
        </a:spcBef>
        <a:spcAft>
          <a:spcPts val="850"/>
        </a:spcAft>
        <a:buClr>
          <a:srgbClr val="000000"/>
        </a:buClr>
        <a:buSzPct val="100000"/>
        <a:buFont typeface="Times New Roman" pitchFamily="16" charset="0"/>
        <a:defRPr sz="2000">
          <a:solidFill>
            <a:srgbClr val="000000"/>
          </a:solidFill>
          <a:latin typeface="+mn-lt"/>
          <a:ea typeface="+mn-ea"/>
        </a:defRPr>
      </a:lvl3pPr>
      <a:lvl4pPr marL="1600200" indent="-228600" algn="l" defTabSz="457200" rtl="0" eaLnBrk="0" fontAlgn="base" hangingPunct="0">
        <a:lnSpc>
          <a:spcPct val="102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74638"/>
            <a:ext cx="8228013" cy="1141412"/>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smtClean="0"/>
              <a:t>Click to edit the title text formatClick to edit Master title style</a:t>
            </a:r>
          </a:p>
        </p:txBody>
      </p:sp>
      <p:sp>
        <p:nvSpPr>
          <p:cNvPr id="2051" name="Rectangle 2"/>
          <p:cNvSpPr>
            <a:spLocks noGrp="1" noChangeArrowheads="1"/>
          </p:cNvSpPr>
          <p:nvPr>
            <p:ph type="body" idx="1"/>
          </p:nvPr>
        </p:nvSpPr>
        <p:spPr bwMode="auto">
          <a:xfrm>
            <a:off x="457200" y="1600200"/>
            <a:ext cx="8228013" cy="4524375"/>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0"/>
            <a:r>
              <a:rPr lang="en-GB" smtClean="0"/>
              <a:t>Ninth Outline LevelClick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pPr fontAlgn="base">
              <a:spcBef>
                <a:spcPct val="0"/>
              </a:spcBef>
              <a:spcAft>
                <a:spcPct val="0"/>
              </a:spcAft>
              <a:buClr>
                <a:srgbClr val="000000"/>
              </a:buClr>
              <a:buSzPct val="100000"/>
              <a:buFont typeface="Times New Roman" pitchFamily="16" charset="0"/>
              <a:buNone/>
              <a:defRPr/>
            </a:pPr>
            <a:r>
              <a:rPr lang="en-US"/>
              <a:t>7/22/11</a:t>
            </a:r>
          </a:p>
        </p:txBody>
      </p:sp>
      <p:sp>
        <p:nvSpPr>
          <p:cNvPr id="2053" name="Text Box 4"/>
          <p:cNvSpPr txBox="1">
            <a:spLocks noChangeArrowheads="1"/>
          </p:cNvSpPr>
          <p:nvPr/>
        </p:nvSpPr>
        <p:spPr bwMode="auto">
          <a:xfrm>
            <a:off x="3124200" y="6356350"/>
            <a:ext cx="2895600" cy="365125"/>
          </a:xfrm>
          <a:prstGeom prst="rect">
            <a:avLst/>
          </a:prstGeom>
          <a:noFill/>
          <a:ln w="9525">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Calibri" charset="0"/>
              </a:defRPr>
            </a:lvl1pPr>
          </a:lstStyle>
          <a:p>
            <a:pPr fontAlgn="base">
              <a:spcBef>
                <a:spcPct val="0"/>
              </a:spcBef>
              <a:spcAft>
                <a:spcPct val="0"/>
              </a:spcAft>
              <a:buClr>
                <a:srgbClr val="000000"/>
              </a:buClr>
              <a:buSzPct val="100000"/>
              <a:buFont typeface="Times New Roman" pitchFamily="16" charset="0"/>
              <a:buNone/>
            </a:pPr>
            <a:fld id="{FF666D9E-93B6-46E8-9542-32BD096E05CC}" type="slidenum">
              <a:rPr lang="en-US" smtClean="0"/>
              <a:pPr fontAlgn="base">
                <a:spcBef>
                  <a:spcPct val="0"/>
                </a:spcBef>
                <a:spcAft>
                  <a:spcPct val="0"/>
                </a:spcAft>
                <a:buClr>
                  <a:srgbClr val="000000"/>
                </a:buClr>
                <a:buSzPct val="100000"/>
                <a:buFont typeface="Times New Roman" pitchFamily="16" charset="0"/>
                <a:buNone/>
              </a:pPr>
              <a:t>‹#›</a:t>
            </a:fld>
            <a:endParaRPr lang="en-US" smtClean="0"/>
          </a:p>
        </p:txBody>
      </p:sp>
    </p:spTree>
  </p:cSld>
  <p:clrMap bg1="lt1" tx1="dk1" bg2="lt2" tx2="dk2" accent1="accent1" accent2="accent2" accent3="accent3" accent4="accent4" accent5="accent5" accent6="accent6" hlink="hlink" folHlink="folHlink"/>
  <p:sldLayoutIdLst>
    <p:sldLayoutId id="2147483879" r:id="rId1"/>
  </p:sldLayoutIdLst>
  <p:hf sldNum="0" hdr="0" ftr="0"/>
  <p:txStyles>
    <p:titleStyle>
      <a:lvl1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2pPr>
      <a:lvl3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3pPr>
      <a:lvl4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4pPr>
      <a:lvl5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5pPr>
      <a:lvl6pPr marL="25146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p:titleStyle>
    <p:bodyStyle>
      <a:lvl1pPr marL="342900" indent="-342900" algn="l" defTabSz="457200" rtl="0" eaLnBrk="0" fontAlgn="base" hangingPunct="0">
        <a:lnSpc>
          <a:spcPct val="102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lnSpc>
          <a:spcPct val="102000"/>
        </a:lnSpc>
        <a:spcBef>
          <a:spcPct val="0"/>
        </a:spcBef>
        <a:spcAft>
          <a:spcPts val="1138"/>
        </a:spcAft>
        <a:buClr>
          <a:srgbClr val="000000"/>
        </a:buClr>
        <a:buSzPct val="100000"/>
        <a:buFont typeface="Times New Roman" pitchFamily="16" charset="0"/>
        <a:defRPr sz="2400">
          <a:solidFill>
            <a:srgbClr val="000000"/>
          </a:solidFill>
          <a:latin typeface="+mn-lt"/>
          <a:ea typeface="+mn-ea"/>
        </a:defRPr>
      </a:lvl2pPr>
      <a:lvl3pPr marL="1143000" indent="-228600" algn="l" defTabSz="457200" rtl="0" eaLnBrk="0" fontAlgn="base" hangingPunct="0">
        <a:lnSpc>
          <a:spcPct val="102000"/>
        </a:lnSpc>
        <a:spcBef>
          <a:spcPct val="0"/>
        </a:spcBef>
        <a:spcAft>
          <a:spcPts val="850"/>
        </a:spcAft>
        <a:buClr>
          <a:srgbClr val="000000"/>
        </a:buClr>
        <a:buSzPct val="100000"/>
        <a:buFont typeface="Times New Roman" pitchFamily="16" charset="0"/>
        <a:defRPr sz="2000">
          <a:solidFill>
            <a:srgbClr val="000000"/>
          </a:solidFill>
          <a:latin typeface="+mn-lt"/>
          <a:ea typeface="+mn-ea"/>
        </a:defRPr>
      </a:lvl3pPr>
      <a:lvl4pPr marL="1600200" indent="-228600" algn="l" defTabSz="457200" rtl="0" eaLnBrk="0" fontAlgn="base" hangingPunct="0">
        <a:lnSpc>
          <a:spcPct val="102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74638"/>
            <a:ext cx="8228013" cy="1141412"/>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smtClean="0"/>
              <a:t>Click to edit the title text formatClick to edit Master title style</a:t>
            </a:r>
          </a:p>
        </p:txBody>
      </p:sp>
      <p:sp>
        <p:nvSpPr>
          <p:cNvPr id="2051" name="Rectangle 2"/>
          <p:cNvSpPr>
            <a:spLocks noGrp="1" noChangeArrowheads="1"/>
          </p:cNvSpPr>
          <p:nvPr>
            <p:ph type="body" idx="1"/>
          </p:nvPr>
        </p:nvSpPr>
        <p:spPr bwMode="auto">
          <a:xfrm>
            <a:off x="457200" y="1600200"/>
            <a:ext cx="8228013" cy="4524375"/>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0"/>
            <a:r>
              <a:rPr lang="en-GB" smtClean="0"/>
              <a:t>Ninth Outline LevelClick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pPr fontAlgn="base">
              <a:spcBef>
                <a:spcPct val="0"/>
              </a:spcBef>
              <a:spcAft>
                <a:spcPct val="0"/>
              </a:spcAft>
              <a:buClr>
                <a:srgbClr val="000000"/>
              </a:buClr>
              <a:buSzPct val="100000"/>
              <a:buFont typeface="Times New Roman" pitchFamily="16" charset="0"/>
              <a:buNone/>
              <a:defRPr/>
            </a:pPr>
            <a:r>
              <a:rPr lang="en-US"/>
              <a:t>7/22/11</a:t>
            </a:r>
          </a:p>
        </p:txBody>
      </p:sp>
      <p:sp>
        <p:nvSpPr>
          <p:cNvPr id="2053" name="Text Box 4"/>
          <p:cNvSpPr txBox="1">
            <a:spLocks noChangeArrowheads="1"/>
          </p:cNvSpPr>
          <p:nvPr/>
        </p:nvSpPr>
        <p:spPr bwMode="auto">
          <a:xfrm>
            <a:off x="3124200" y="6356350"/>
            <a:ext cx="2895600" cy="365125"/>
          </a:xfrm>
          <a:prstGeom prst="rect">
            <a:avLst/>
          </a:prstGeom>
          <a:noFill/>
          <a:ln w="9525">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Calibri" charset="0"/>
              </a:defRPr>
            </a:lvl1pPr>
          </a:lstStyle>
          <a:p>
            <a:pPr fontAlgn="base">
              <a:spcBef>
                <a:spcPct val="0"/>
              </a:spcBef>
              <a:spcAft>
                <a:spcPct val="0"/>
              </a:spcAft>
              <a:buClr>
                <a:srgbClr val="000000"/>
              </a:buClr>
              <a:buSzPct val="100000"/>
              <a:buFont typeface="Times New Roman" pitchFamily="16" charset="0"/>
              <a:buNone/>
            </a:pPr>
            <a:fld id="{FF666D9E-93B6-46E8-9542-32BD096E05CC}" type="slidenum">
              <a:rPr lang="en-US" smtClean="0"/>
              <a:pPr fontAlgn="base">
                <a:spcBef>
                  <a:spcPct val="0"/>
                </a:spcBef>
                <a:spcAft>
                  <a:spcPct val="0"/>
                </a:spcAft>
                <a:buClr>
                  <a:srgbClr val="000000"/>
                </a:buClr>
                <a:buSzPct val="100000"/>
                <a:buFont typeface="Times New Roman" pitchFamily="16" charset="0"/>
                <a:buNone/>
              </a:pPr>
              <a:t>‹#›</a:t>
            </a:fld>
            <a:endParaRPr lang="en-US" smtClean="0"/>
          </a:p>
        </p:txBody>
      </p:sp>
    </p:spTree>
  </p:cSld>
  <p:clrMap bg1="lt1" tx1="dk1" bg2="lt2" tx2="dk2" accent1="accent1" accent2="accent2" accent3="accent3" accent4="accent4" accent5="accent5" accent6="accent6" hlink="hlink" folHlink="folHlink"/>
  <p:sldLayoutIdLst>
    <p:sldLayoutId id="2147483881" r:id="rId1"/>
  </p:sldLayoutIdLst>
  <p:hf sldNum="0" hdr="0" ftr="0"/>
  <p:txStyles>
    <p:titleStyle>
      <a:lvl1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2pPr>
      <a:lvl3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3pPr>
      <a:lvl4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4pPr>
      <a:lvl5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5pPr>
      <a:lvl6pPr marL="25146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p:titleStyle>
    <p:bodyStyle>
      <a:lvl1pPr marL="342900" indent="-342900" algn="l" defTabSz="457200" rtl="0" eaLnBrk="0" fontAlgn="base" hangingPunct="0">
        <a:lnSpc>
          <a:spcPct val="102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lnSpc>
          <a:spcPct val="102000"/>
        </a:lnSpc>
        <a:spcBef>
          <a:spcPct val="0"/>
        </a:spcBef>
        <a:spcAft>
          <a:spcPts val="1138"/>
        </a:spcAft>
        <a:buClr>
          <a:srgbClr val="000000"/>
        </a:buClr>
        <a:buSzPct val="100000"/>
        <a:buFont typeface="Times New Roman" pitchFamily="16" charset="0"/>
        <a:defRPr sz="2400">
          <a:solidFill>
            <a:srgbClr val="000000"/>
          </a:solidFill>
          <a:latin typeface="+mn-lt"/>
          <a:ea typeface="+mn-ea"/>
        </a:defRPr>
      </a:lvl2pPr>
      <a:lvl3pPr marL="1143000" indent="-228600" algn="l" defTabSz="457200" rtl="0" eaLnBrk="0" fontAlgn="base" hangingPunct="0">
        <a:lnSpc>
          <a:spcPct val="102000"/>
        </a:lnSpc>
        <a:spcBef>
          <a:spcPct val="0"/>
        </a:spcBef>
        <a:spcAft>
          <a:spcPts val="850"/>
        </a:spcAft>
        <a:buClr>
          <a:srgbClr val="000000"/>
        </a:buClr>
        <a:buSzPct val="100000"/>
        <a:buFont typeface="Times New Roman" pitchFamily="16" charset="0"/>
        <a:defRPr sz="2000">
          <a:solidFill>
            <a:srgbClr val="000000"/>
          </a:solidFill>
          <a:latin typeface="+mn-lt"/>
          <a:ea typeface="+mn-ea"/>
        </a:defRPr>
      </a:lvl3pPr>
      <a:lvl4pPr marL="1600200" indent="-228600" algn="l" defTabSz="457200" rtl="0" eaLnBrk="0" fontAlgn="base" hangingPunct="0">
        <a:lnSpc>
          <a:spcPct val="102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74638"/>
            <a:ext cx="8228013" cy="1141412"/>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smtClean="0"/>
              <a:t>Click to edit the title text formatClick to edit Master title style</a:t>
            </a:r>
          </a:p>
        </p:txBody>
      </p:sp>
      <p:sp>
        <p:nvSpPr>
          <p:cNvPr id="2051" name="Rectangle 2"/>
          <p:cNvSpPr>
            <a:spLocks noGrp="1" noChangeArrowheads="1"/>
          </p:cNvSpPr>
          <p:nvPr>
            <p:ph type="body" idx="1"/>
          </p:nvPr>
        </p:nvSpPr>
        <p:spPr bwMode="auto">
          <a:xfrm>
            <a:off x="457200" y="1600200"/>
            <a:ext cx="8228013" cy="4524375"/>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0"/>
            <a:r>
              <a:rPr lang="en-GB" smtClean="0"/>
              <a:t>Ninth Outline LevelClick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pPr fontAlgn="base">
              <a:spcBef>
                <a:spcPct val="0"/>
              </a:spcBef>
              <a:spcAft>
                <a:spcPct val="0"/>
              </a:spcAft>
              <a:buClr>
                <a:srgbClr val="000000"/>
              </a:buClr>
              <a:buSzPct val="100000"/>
              <a:buFont typeface="Times New Roman" pitchFamily="16" charset="0"/>
              <a:buNone/>
              <a:defRPr/>
            </a:pPr>
            <a:r>
              <a:rPr lang="en-US"/>
              <a:t>7/22/11</a:t>
            </a:r>
          </a:p>
        </p:txBody>
      </p:sp>
      <p:sp>
        <p:nvSpPr>
          <p:cNvPr id="2053" name="Text Box 4"/>
          <p:cNvSpPr txBox="1">
            <a:spLocks noChangeArrowheads="1"/>
          </p:cNvSpPr>
          <p:nvPr/>
        </p:nvSpPr>
        <p:spPr bwMode="auto">
          <a:xfrm>
            <a:off x="3124200" y="6356350"/>
            <a:ext cx="2895600" cy="365125"/>
          </a:xfrm>
          <a:prstGeom prst="rect">
            <a:avLst/>
          </a:prstGeom>
          <a:noFill/>
          <a:ln w="9525">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Calibri" charset="0"/>
              </a:defRPr>
            </a:lvl1pPr>
          </a:lstStyle>
          <a:p>
            <a:pPr fontAlgn="base">
              <a:spcBef>
                <a:spcPct val="0"/>
              </a:spcBef>
              <a:spcAft>
                <a:spcPct val="0"/>
              </a:spcAft>
              <a:buClr>
                <a:srgbClr val="000000"/>
              </a:buClr>
              <a:buSzPct val="100000"/>
              <a:buFont typeface="Times New Roman" pitchFamily="16" charset="0"/>
              <a:buNone/>
            </a:pPr>
            <a:fld id="{FF666D9E-93B6-46E8-9542-32BD096E05CC}" type="slidenum">
              <a:rPr lang="en-US" smtClean="0"/>
              <a:pPr fontAlgn="base">
                <a:spcBef>
                  <a:spcPct val="0"/>
                </a:spcBef>
                <a:spcAft>
                  <a:spcPct val="0"/>
                </a:spcAft>
                <a:buClr>
                  <a:srgbClr val="000000"/>
                </a:buClr>
                <a:buSzPct val="100000"/>
                <a:buFont typeface="Times New Roman" pitchFamily="16" charset="0"/>
                <a:buNone/>
              </a:pPr>
              <a:t>‹#›</a:t>
            </a:fld>
            <a:endParaRPr lang="en-US" smtClean="0"/>
          </a:p>
        </p:txBody>
      </p:sp>
    </p:spTree>
  </p:cSld>
  <p:clrMap bg1="lt1" tx1="dk1" bg2="lt2" tx2="dk2" accent1="accent1" accent2="accent2" accent3="accent3" accent4="accent4" accent5="accent5" accent6="accent6" hlink="hlink" folHlink="folHlink"/>
  <p:sldLayoutIdLst>
    <p:sldLayoutId id="2147483883" r:id="rId1"/>
  </p:sldLayoutIdLst>
  <p:hf sldNum="0" hdr="0" ftr="0"/>
  <p:txStyles>
    <p:titleStyle>
      <a:lvl1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2pPr>
      <a:lvl3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3pPr>
      <a:lvl4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4pPr>
      <a:lvl5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5pPr>
      <a:lvl6pPr marL="25146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p:titleStyle>
    <p:bodyStyle>
      <a:lvl1pPr marL="342900" indent="-342900" algn="l" defTabSz="457200" rtl="0" eaLnBrk="0" fontAlgn="base" hangingPunct="0">
        <a:lnSpc>
          <a:spcPct val="102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lnSpc>
          <a:spcPct val="102000"/>
        </a:lnSpc>
        <a:spcBef>
          <a:spcPct val="0"/>
        </a:spcBef>
        <a:spcAft>
          <a:spcPts val="1138"/>
        </a:spcAft>
        <a:buClr>
          <a:srgbClr val="000000"/>
        </a:buClr>
        <a:buSzPct val="100000"/>
        <a:buFont typeface="Times New Roman" pitchFamily="16" charset="0"/>
        <a:defRPr sz="2400">
          <a:solidFill>
            <a:srgbClr val="000000"/>
          </a:solidFill>
          <a:latin typeface="+mn-lt"/>
          <a:ea typeface="+mn-ea"/>
        </a:defRPr>
      </a:lvl2pPr>
      <a:lvl3pPr marL="1143000" indent="-228600" algn="l" defTabSz="457200" rtl="0" eaLnBrk="0" fontAlgn="base" hangingPunct="0">
        <a:lnSpc>
          <a:spcPct val="102000"/>
        </a:lnSpc>
        <a:spcBef>
          <a:spcPct val="0"/>
        </a:spcBef>
        <a:spcAft>
          <a:spcPts val="850"/>
        </a:spcAft>
        <a:buClr>
          <a:srgbClr val="000000"/>
        </a:buClr>
        <a:buSzPct val="100000"/>
        <a:buFont typeface="Times New Roman" pitchFamily="16" charset="0"/>
        <a:defRPr sz="2000">
          <a:solidFill>
            <a:srgbClr val="000000"/>
          </a:solidFill>
          <a:latin typeface="+mn-lt"/>
          <a:ea typeface="+mn-ea"/>
        </a:defRPr>
      </a:lvl3pPr>
      <a:lvl4pPr marL="1600200" indent="-228600" algn="l" defTabSz="457200" rtl="0" eaLnBrk="0" fontAlgn="base" hangingPunct="0">
        <a:lnSpc>
          <a:spcPct val="102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74638"/>
            <a:ext cx="8228013" cy="1141412"/>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smtClean="0"/>
              <a:t>Click to edit the title text formatClick to edit Master title style</a:t>
            </a:r>
          </a:p>
        </p:txBody>
      </p:sp>
      <p:sp>
        <p:nvSpPr>
          <p:cNvPr id="2051" name="Rectangle 2"/>
          <p:cNvSpPr>
            <a:spLocks noGrp="1" noChangeArrowheads="1"/>
          </p:cNvSpPr>
          <p:nvPr>
            <p:ph type="body" idx="1"/>
          </p:nvPr>
        </p:nvSpPr>
        <p:spPr bwMode="auto">
          <a:xfrm>
            <a:off x="457200" y="1600200"/>
            <a:ext cx="8228013" cy="4524375"/>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0"/>
            <a:r>
              <a:rPr lang="en-GB" smtClean="0"/>
              <a:t>Ninth Outline LevelClick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pPr fontAlgn="base">
              <a:spcBef>
                <a:spcPct val="0"/>
              </a:spcBef>
              <a:spcAft>
                <a:spcPct val="0"/>
              </a:spcAft>
              <a:buClr>
                <a:srgbClr val="000000"/>
              </a:buClr>
              <a:buSzPct val="100000"/>
              <a:buFont typeface="Times New Roman" pitchFamily="16" charset="0"/>
              <a:buNone/>
              <a:defRPr/>
            </a:pPr>
            <a:r>
              <a:rPr lang="en-US"/>
              <a:t>7/22/11</a:t>
            </a:r>
          </a:p>
        </p:txBody>
      </p:sp>
      <p:sp>
        <p:nvSpPr>
          <p:cNvPr id="2053" name="Text Box 4"/>
          <p:cNvSpPr txBox="1">
            <a:spLocks noChangeArrowheads="1"/>
          </p:cNvSpPr>
          <p:nvPr/>
        </p:nvSpPr>
        <p:spPr bwMode="auto">
          <a:xfrm>
            <a:off x="3124200" y="6356350"/>
            <a:ext cx="2895600" cy="365125"/>
          </a:xfrm>
          <a:prstGeom prst="rect">
            <a:avLst/>
          </a:prstGeom>
          <a:noFill/>
          <a:ln w="9525">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Calibri" charset="0"/>
              </a:defRPr>
            </a:lvl1pPr>
          </a:lstStyle>
          <a:p>
            <a:pPr fontAlgn="base">
              <a:spcBef>
                <a:spcPct val="0"/>
              </a:spcBef>
              <a:spcAft>
                <a:spcPct val="0"/>
              </a:spcAft>
              <a:buClr>
                <a:srgbClr val="000000"/>
              </a:buClr>
              <a:buSzPct val="100000"/>
              <a:buFont typeface="Times New Roman" pitchFamily="16" charset="0"/>
              <a:buNone/>
            </a:pPr>
            <a:fld id="{FF666D9E-93B6-46E8-9542-32BD096E05CC}" type="slidenum">
              <a:rPr lang="en-US" smtClean="0"/>
              <a:pPr fontAlgn="base">
                <a:spcBef>
                  <a:spcPct val="0"/>
                </a:spcBef>
                <a:spcAft>
                  <a:spcPct val="0"/>
                </a:spcAft>
                <a:buClr>
                  <a:srgbClr val="000000"/>
                </a:buClr>
                <a:buSzPct val="100000"/>
                <a:buFont typeface="Times New Roman" pitchFamily="16" charset="0"/>
                <a:buNone/>
              </a:pPr>
              <a:t>‹#›</a:t>
            </a:fld>
            <a:endParaRPr lang="en-US" smtClean="0"/>
          </a:p>
        </p:txBody>
      </p:sp>
    </p:spTree>
  </p:cSld>
  <p:clrMap bg1="lt1" tx1="dk1" bg2="lt2" tx2="dk2" accent1="accent1" accent2="accent2" accent3="accent3" accent4="accent4" accent5="accent5" accent6="accent6" hlink="hlink" folHlink="folHlink"/>
  <p:sldLayoutIdLst>
    <p:sldLayoutId id="2147483885" r:id="rId1"/>
  </p:sldLayoutIdLst>
  <p:hf sldNum="0" hdr="0" ftr="0"/>
  <p:txStyles>
    <p:titleStyle>
      <a:lvl1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2pPr>
      <a:lvl3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3pPr>
      <a:lvl4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4pPr>
      <a:lvl5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5pPr>
      <a:lvl6pPr marL="25146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p:titleStyle>
    <p:bodyStyle>
      <a:lvl1pPr marL="342900" indent="-342900" algn="l" defTabSz="457200" rtl="0" eaLnBrk="0" fontAlgn="base" hangingPunct="0">
        <a:lnSpc>
          <a:spcPct val="102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lnSpc>
          <a:spcPct val="102000"/>
        </a:lnSpc>
        <a:spcBef>
          <a:spcPct val="0"/>
        </a:spcBef>
        <a:spcAft>
          <a:spcPts val="1138"/>
        </a:spcAft>
        <a:buClr>
          <a:srgbClr val="000000"/>
        </a:buClr>
        <a:buSzPct val="100000"/>
        <a:buFont typeface="Times New Roman" pitchFamily="16" charset="0"/>
        <a:defRPr sz="2400">
          <a:solidFill>
            <a:srgbClr val="000000"/>
          </a:solidFill>
          <a:latin typeface="+mn-lt"/>
          <a:ea typeface="+mn-ea"/>
        </a:defRPr>
      </a:lvl2pPr>
      <a:lvl3pPr marL="1143000" indent="-228600" algn="l" defTabSz="457200" rtl="0" eaLnBrk="0" fontAlgn="base" hangingPunct="0">
        <a:lnSpc>
          <a:spcPct val="102000"/>
        </a:lnSpc>
        <a:spcBef>
          <a:spcPct val="0"/>
        </a:spcBef>
        <a:spcAft>
          <a:spcPts val="850"/>
        </a:spcAft>
        <a:buClr>
          <a:srgbClr val="000000"/>
        </a:buClr>
        <a:buSzPct val="100000"/>
        <a:buFont typeface="Times New Roman" pitchFamily="16" charset="0"/>
        <a:defRPr sz="2000">
          <a:solidFill>
            <a:srgbClr val="000000"/>
          </a:solidFill>
          <a:latin typeface="+mn-lt"/>
          <a:ea typeface="+mn-ea"/>
        </a:defRPr>
      </a:lvl3pPr>
      <a:lvl4pPr marL="1600200" indent="-228600" algn="l" defTabSz="457200" rtl="0" eaLnBrk="0" fontAlgn="base" hangingPunct="0">
        <a:lnSpc>
          <a:spcPct val="102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74638"/>
            <a:ext cx="8228013" cy="1141412"/>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smtClean="0"/>
              <a:t>Click to edit the title text formatClick to edit Master title style</a:t>
            </a:r>
          </a:p>
        </p:txBody>
      </p:sp>
      <p:sp>
        <p:nvSpPr>
          <p:cNvPr id="2051" name="Rectangle 2"/>
          <p:cNvSpPr>
            <a:spLocks noGrp="1" noChangeArrowheads="1"/>
          </p:cNvSpPr>
          <p:nvPr>
            <p:ph type="body" idx="1"/>
          </p:nvPr>
        </p:nvSpPr>
        <p:spPr bwMode="auto">
          <a:xfrm>
            <a:off x="457200" y="1600200"/>
            <a:ext cx="8228013" cy="4524375"/>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0"/>
            <a:r>
              <a:rPr lang="en-GB" smtClean="0"/>
              <a:t>Ninth Outline LevelClick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pPr fontAlgn="base">
              <a:spcBef>
                <a:spcPct val="0"/>
              </a:spcBef>
              <a:spcAft>
                <a:spcPct val="0"/>
              </a:spcAft>
              <a:buClr>
                <a:srgbClr val="000000"/>
              </a:buClr>
              <a:buSzPct val="100000"/>
              <a:buFont typeface="Times New Roman" pitchFamily="16" charset="0"/>
              <a:buNone/>
              <a:defRPr/>
            </a:pPr>
            <a:r>
              <a:rPr lang="en-US"/>
              <a:t>7/22/11</a:t>
            </a:r>
          </a:p>
        </p:txBody>
      </p:sp>
      <p:sp>
        <p:nvSpPr>
          <p:cNvPr id="2053" name="Text Box 4"/>
          <p:cNvSpPr txBox="1">
            <a:spLocks noChangeArrowheads="1"/>
          </p:cNvSpPr>
          <p:nvPr/>
        </p:nvSpPr>
        <p:spPr bwMode="auto">
          <a:xfrm>
            <a:off x="3124200" y="6356350"/>
            <a:ext cx="2895600" cy="365125"/>
          </a:xfrm>
          <a:prstGeom prst="rect">
            <a:avLst/>
          </a:prstGeom>
          <a:noFill/>
          <a:ln w="9525">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Calibri" charset="0"/>
              </a:defRPr>
            </a:lvl1pPr>
          </a:lstStyle>
          <a:p>
            <a:pPr fontAlgn="base">
              <a:spcBef>
                <a:spcPct val="0"/>
              </a:spcBef>
              <a:spcAft>
                <a:spcPct val="0"/>
              </a:spcAft>
              <a:buClr>
                <a:srgbClr val="000000"/>
              </a:buClr>
              <a:buSzPct val="100000"/>
              <a:buFont typeface="Times New Roman" pitchFamily="16" charset="0"/>
              <a:buNone/>
            </a:pPr>
            <a:fld id="{FF666D9E-93B6-46E8-9542-32BD096E05CC}" type="slidenum">
              <a:rPr lang="en-US" smtClean="0"/>
              <a:pPr fontAlgn="base">
                <a:spcBef>
                  <a:spcPct val="0"/>
                </a:spcBef>
                <a:spcAft>
                  <a:spcPct val="0"/>
                </a:spcAft>
                <a:buClr>
                  <a:srgbClr val="000000"/>
                </a:buClr>
                <a:buSzPct val="100000"/>
                <a:buFont typeface="Times New Roman" pitchFamily="16" charset="0"/>
                <a:buNone/>
              </a:pPr>
              <a:t>‹#›</a:t>
            </a:fld>
            <a:endParaRPr lang="en-US" smtClean="0"/>
          </a:p>
        </p:txBody>
      </p:sp>
    </p:spTree>
  </p:cSld>
  <p:clrMap bg1="lt1" tx1="dk1" bg2="lt2" tx2="dk2" accent1="accent1" accent2="accent2" accent3="accent3" accent4="accent4" accent5="accent5" accent6="accent6" hlink="hlink" folHlink="folHlink"/>
  <p:sldLayoutIdLst>
    <p:sldLayoutId id="2147483887" r:id="rId1"/>
  </p:sldLayoutIdLst>
  <p:hf sldNum="0" hdr="0" ftr="0"/>
  <p:txStyles>
    <p:titleStyle>
      <a:lvl1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2pPr>
      <a:lvl3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3pPr>
      <a:lvl4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4pPr>
      <a:lvl5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5pPr>
      <a:lvl6pPr marL="25146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p:titleStyle>
    <p:bodyStyle>
      <a:lvl1pPr marL="342900" indent="-342900" algn="l" defTabSz="457200" rtl="0" eaLnBrk="0" fontAlgn="base" hangingPunct="0">
        <a:lnSpc>
          <a:spcPct val="102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lnSpc>
          <a:spcPct val="102000"/>
        </a:lnSpc>
        <a:spcBef>
          <a:spcPct val="0"/>
        </a:spcBef>
        <a:spcAft>
          <a:spcPts val="1138"/>
        </a:spcAft>
        <a:buClr>
          <a:srgbClr val="000000"/>
        </a:buClr>
        <a:buSzPct val="100000"/>
        <a:buFont typeface="Times New Roman" pitchFamily="16" charset="0"/>
        <a:defRPr sz="2400">
          <a:solidFill>
            <a:srgbClr val="000000"/>
          </a:solidFill>
          <a:latin typeface="+mn-lt"/>
          <a:ea typeface="+mn-ea"/>
        </a:defRPr>
      </a:lvl2pPr>
      <a:lvl3pPr marL="1143000" indent="-228600" algn="l" defTabSz="457200" rtl="0" eaLnBrk="0" fontAlgn="base" hangingPunct="0">
        <a:lnSpc>
          <a:spcPct val="102000"/>
        </a:lnSpc>
        <a:spcBef>
          <a:spcPct val="0"/>
        </a:spcBef>
        <a:spcAft>
          <a:spcPts val="850"/>
        </a:spcAft>
        <a:buClr>
          <a:srgbClr val="000000"/>
        </a:buClr>
        <a:buSzPct val="100000"/>
        <a:buFont typeface="Times New Roman" pitchFamily="16" charset="0"/>
        <a:defRPr sz="2000">
          <a:solidFill>
            <a:srgbClr val="000000"/>
          </a:solidFill>
          <a:latin typeface="+mn-lt"/>
          <a:ea typeface="+mn-ea"/>
        </a:defRPr>
      </a:lvl3pPr>
      <a:lvl4pPr marL="1600200" indent="-228600" algn="l" defTabSz="457200" rtl="0" eaLnBrk="0" fontAlgn="base" hangingPunct="0">
        <a:lnSpc>
          <a:spcPct val="102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2130425"/>
            <a:ext cx="7770813" cy="1468438"/>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smtClean="0"/>
              <a:t>Click to edit the title text formatClick to edit Master title style</a:t>
            </a:r>
          </a:p>
        </p:txBody>
      </p:sp>
      <p:sp>
        <p:nvSpPr>
          <p:cNvPr id="2" name="Rectangle 2"/>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pPr fontAlgn="base">
              <a:spcBef>
                <a:spcPct val="0"/>
              </a:spcBef>
              <a:spcAft>
                <a:spcPct val="0"/>
              </a:spcAft>
              <a:buClr>
                <a:srgbClr val="000000"/>
              </a:buClr>
              <a:buSzPct val="100000"/>
              <a:buFont typeface="Times New Roman" pitchFamily="16" charset="0"/>
              <a:buNone/>
              <a:defRPr/>
            </a:pPr>
            <a:r>
              <a:rPr lang="en-US"/>
              <a:t>7/22/11</a:t>
            </a:r>
          </a:p>
        </p:txBody>
      </p:sp>
      <p:sp>
        <p:nvSpPr>
          <p:cNvPr id="1028" name="Text Box 3"/>
          <p:cNvSpPr txBox="1">
            <a:spLocks noChangeArrowheads="1"/>
          </p:cNvSpPr>
          <p:nvPr/>
        </p:nvSpPr>
        <p:spPr bwMode="auto">
          <a:xfrm>
            <a:off x="3124200" y="6356350"/>
            <a:ext cx="2895600" cy="365125"/>
          </a:xfrm>
          <a:prstGeom prst="rect">
            <a:avLst/>
          </a:prstGeom>
          <a:noFill/>
          <a:ln w="9525">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3" name="Rectangle 4"/>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Calibri" charset="0"/>
              </a:defRPr>
            </a:lvl1pPr>
          </a:lstStyle>
          <a:p>
            <a:pPr fontAlgn="base">
              <a:spcBef>
                <a:spcPct val="0"/>
              </a:spcBef>
              <a:spcAft>
                <a:spcPct val="0"/>
              </a:spcAft>
              <a:buClr>
                <a:srgbClr val="000000"/>
              </a:buClr>
              <a:buSzPct val="100000"/>
              <a:buFont typeface="Times New Roman" pitchFamily="16" charset="0"/>
              <a:buNone/>
            </a:pPr>
            <a:fld id="{B2244502-9627-4970-991D-AE4DCB9ED69A}" type="slidenum">
              <a:rPr lang="en-US" smtClean="0"/>
              <a:pPr fontAlgn="base">
                <a:spcBef>
                  <a:spcPct val="0"/>
                </a:spcBef>
                <a:spcAft>
                  <a:spcPct val="0"/>
                </a:spcAft>
                <a:buClr>
                  <a:srgbClr val="000000"/>
                </a:buClr>
                <a:buSzPct val="100000"/>
                <a:buFont typeface="Times New Roman" pitchFamily="16" charset="0"/>
                <a:buNone/>
              </a:pPr>
              <a:t>‹#›</a:t>
            </a:fld>
            <a:endParaRPr lang="en-US" smtClean="0"/>
          </a:p>
        </p:txBody>
      </p:sp>
      <p:sp>
        <p:nvSpPr>
          <p:cNvPr id="1030" name="Rectangle 5"/>
          <p:cNvSpPr>
            <a:spLocks noGrp="1" noChangeArrowheads="1"/>
          </p:cNvSpPr>
          <p:nvPr>
            <p:ph type="body" idx="1"/>
          </p:nvPr>
        </p:nvSpPr>
        <p:spPr bwMode="auto">
          <a:xfrm>
            <a:off x="457200" y="1604963"/>
            <a:ext cx="8228013" cy="45243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889" r:id="rId1"/>
    <p:sldLayoutId id="2147484159" r:id="rId2"/>
  </p:sldLayoutIdLst>
  <p:hf sldNum="0" hdr="0" ftr="0"/>
  <p:txStyles>
    <p:titleStyle>
      <a:lvl1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2pPr>
      <a:lvl3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3pPr>
      <a:lvl4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4pPr>
      <a:lvl5pPr algn="l" defTabSz="457200" rtl="0" eaLnBrk="0" fontAlgn="base" hangingPunct="0">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5pPr>
      <a:lvl6pPr marL="25146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p:titleStyle>
    <p:bodyStyle>
      <a:lvl1pPr marL="342900" indent="-342900" algn="l" defTabSz="457200" rtl="0" eaLnBrk="0" fontAlgn="base" hangingPunct="0">
        <a:lnSpc>
          <a:spcPct val="102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lnSpc>
          <a:spcPct val="102000"/>
        </a:lnSpc>
        <a:spcBef>
          <a:spcPct val="0"/>
        </a:spcBef>
        <a:spcAft>
          <a:spcPts val="1138"/>
        </a:spcAft>
        <a:buClr>
          <a:srgbClr val="000000"/>
        </a:buClr>
        <a:buSzPct val="100000"/>
        <a:buFont typeface="Times New Roman" pitchFamily="16" charset="0"/>
        <a:defRPr sz="2400">
          <a:solidFill>
            <a:srgbClr val="000000"/>
          </a:solidFill>
          <a:latin typeface="+mn-lt"/>
          <a:ea typeface="+mn-ea"/>
        </a:defRPr>
      </a:lvl2pPr>
      <a:lvl3pPr marL="1143000" indent="-228600" algn="l" defTabSz="457200" rtl="0" eaLnBrk="0" fontAlgn="base" hangingPunct="0">
        <a:lnSpc>
          <a:spcPct val="102000"/>
        </a:lnSpc>
        <a:spcBef>
          <a:spcPct val="0"/>
        </a:spcBef>
        <a:spcAft>
          <a:spcPts val="850"/>
        </a:spcAft>
        <a:buClr>
          <a:srgbClr val="000000"/>
        </a:buClr>
        <a:buSzPct val="100000"/>
        <a:buFont typeface="Times New Roman" pitchFamily="16" charset="0"/>
        <a:defRPr sz="2000">
          <a:solidFill>
            <a:srgbClr val="000000"/>
          </a:solidFill>
          <a:latin typeface="+mn-lt"/>
          <a:ea typeface="+mn-ea"/>
        </a:defRPr>
      </a:lvl3pPr>
      <a:lvl4pPr marL="1600200" indent="-228600" algn="l" defTabSz="457200" rtl="0" eaLnBrk="0" fontAlgn="base" hangingPunct="0">
        <a:lnSpc>
          <a:spcPct val="102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60D2FAE-1C40-4223-B259-E3097B014291}"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C0FD402-7C9A-4A31-88F1-9CC648B0972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xmlns="" val="1241027655"/>
      </p:ext>
    </p:extLst>
  </p:cSld>
  <p:clrMap bg1="lt1" tx1="dk1" bg2="lt2" tx2="dk2" accent1="accent1" accent2="accent2" accent3="accent3" accent4="accent4" accent5="accent5" accent6="accent6" hlink="hlink" folHlink="folHlink"/>
  <p:sldLayoutIdLst>
    <p:sldLayoutId id="214748389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60D2FAE-1C40-4223-B259-E3097B014291}"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C0FD402-7C9A-4A31-88F1-9CC648B0972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xmlns="" val="1241027655"/>
      </p:ext>
    </p:extLst>
  </p:cSld>
  <p:clrMap bg1="lt1" tx1="dk1" bg2="lt2" tx2="dk2" accent1="accent1" accent2="accent2" accent3="accent3" accent4="accent4" accent5="accent5" accent6="accent6" hlink="hlink" folHlink="folHlink"/>
  <p:sldLayoutIdLst>
    <p:sldLayoutId id="214748389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60D2FAE-1C40-4223-B259-E3097B014291}"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C0FD402-7C9A-4A31-88F1-9CC648B0972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xmlns="" val="1241027655"/>
      </p:ext>
    </p:extLst>
  </p:cSld>
  <p:clrMap bg1="lt1" tx1="dk1" bg2="lt2" tx2="dk2" accent1="accent1" accent2="accent2" accent3="accent3" accent4="accent4" accent5="accent5" accent6="accent6" hlink="hlink" folHlink="folHlink"/>
  <p:sldLayoutIdLst>
    <p:sldLayoutId id="21474838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1E2326D-42C6-4606-9525-29207587097F}"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B895033-A183-4697-A921-58750EC43962}"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60D2FAE-1C40-4223-B259-E3097B014291}"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C0FD402-7C9A-4A31-88F1-9CC648B0972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xmlns="" val="1241027655"/>
      </p:ext>
    </p:extLst>
  </p:cSld>
  <p:clrMap bg1="lt1" tx1="dk1" bg2="lt2" tx2="dk2" accent1="accent1" accent2="accent2" accent3="accent3" accent4="accent4" accent5="accent5" accent6="accent6" hlink="hlink" folHlink="folHlink"/>
  <p:sldLayoutIdLst>
    <p:sldLayoutId id="214748389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60D2FAE-1C40-4223-B259-E3097B014291}"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C0FD402-7C9A-4A31-88F1-9CC648B0972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xmlns="" val="1241027655"/>
      </p:ext>
    </p:extLst>
  </p:cSld>
  <p:clrMap bg1="lt1" tx1="dk1" bg2="lt2" tx2="dk2" accent1="accent1" accent2="accent2" accent3="accent3" accent4="accent4" accent5="accent5" accent6="accent6" hlink="hlink" folHlink="folHlink"/>
  <p:sldLayoutIdLst>
    <p:sldLayoutId id="214748389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60D2FAE-1C40-4223-B259-E3097B014291}"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C0FD402-7C9A-4A31-88F1-9CC648B0972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xmlns="" val="1241027655"/>
      </p:ext>
    </p:extLst>
  </p:cSld>
  <p:clrMap bg1="lt1" tx1="dk1" bg2="lt2" tx2="dk2" accent1="accent1" accent2="accent2" accent3="accent3" accent4="accent4" accent5="accent5" accent6="accent6" hlink="hlink" folHlink="folHlink"/>
  <p:sldLayoutIdLst>
    <p:sldLayoutId id="214748390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60D2FAE-1C40-4223-B259-E3097B014291}"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C0FD402-7C9A-4A31-88F1-9CC648B0972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xmlns="" val="1241027655"/>
      </p:ext>
    </p:extLst>
  </p:cSld>
  <p:clrMap bg1="lt1" tx1="dk1" bg2="lt2" tx2="dk2" accent1="accent1" accent2="accent2" accent3="accent3" accent4="accent4" accent5="accent5" accent6="accent6" hlink="hlink" folHlink="folHlink"/>
  <p:sldLayoutIdLst>
    <p:sldLayoutId id="214748390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60D2FAE-1C40-4223-B259-E3097B014291}"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C0FD402-7C9A-4A31-88F1-9CC648B0972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xmlns="" val="1241027655"/>
      </p:ext>
    </p:extLst>
  </p:cSld>
  <p:clrMap bg1="lt1" tx1="dk1" bg2="lt2" tx2="dk2" accent1="accent1" accent2="accent2" accent3="accent3" accent4="accent4" accent5="accent5" accent6="accent6" hlink="hlink" folHlink="folHlink"/>
  <p:sldLayoutIdLst>
    <p:sldLayoutId id="214748390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60D2FAE-1C40-4223-B259-E3097B014291}"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C0FD402-7C9A-4A31-88F1-9CC648B0972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xmlns="" val="1241027655"/>
      </p:ext>
    </p:extLst>
  </p:cSld>
  <p:clrMap bg1="lt1" tx1="dk1" bg2="lt2" tx2="dk2" accent1="accent1" accent2="accent2" accent3="accent3" accent4="accent4" accent5="accent5" accent6="accent6" hlink="hlink" folHlink="folHlink"/>
  <p:sldLayoutIdLst>
    <p:sldLayoutId id="214748390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60D2FAE-1C40-4223-B259-E3097B014291}"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C0FD402-7C9A-4A31-88F1-9CC648B0972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xmlns="" val="1241027655"/>
      </p:ext>
    </p:extLst>
  </p:cSld>
  <p:clrMap bg1="lt1" tx1="dk1" bg2="lt2" tx2="dk2" accent1="accent1" accent2="accent2" accent3="accent3" accent4="accent4" accent5="accent5" accent6="accent6" hlink="hlink" folHlink="folHlink"/>
  <p:sldLayoutIdLst>
    <p:sldLayoutId id="214748390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60D2FAE-1C40-4223-B259-E3097B014291}"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C0FD402-7C9A-4A31-88F1-9CC648B0972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xmlns="" val="1241027655"/>
      </p:ext>
    </p:extLst>
  </p:cSld>
  <p:clrMap bg1="lt1" tx1="dk1" bg2="lt2" tx2="dk2" accent1="accent1" accent2="accent2" accent3="accent3" accent4="accent4" accent5="accent5" accent6="accent6" hlink="hlink" folHlink="folHlink"/>
  <p:sldLayoutIdLst>
    <p:sldLayoutId id="214748391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60D2FAE-1C40-4223-B259-E3097B014291}"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C0FD402-7C9A-4A31-88F1-9CC648B0972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xmlns="" val="1241027655"/>
      </p:ext>
    </p:extLst>
  </p:cSld>
  <p:clrMap bg1="lt1" tx1="dk1" bg2="lt2" tx2="dk2" accent1="accent1" accent2="accent2" accent3="accent3" accent4="accent4" accent5="accent5" accent6="accent6" hlink="hlink" folHlink="folHlink"/>
  <p:sldLayoutIdLst>
    <p:sldLayoutId id="214748391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60D2FAE-1C40-4223-B259-E3097B014291}"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C0FD402-7C9A-4A31-88F1-9CC648B0972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xmlns="" val="1241027655"/>
      </p:ext>
    </p:extLst>
  </p:cSld>
  <p:clrMap bg1="lt1" tx1="dk1" bg2="lt2" tx2="dk2" accent1="accent1" accent2="accent2" accent3="accent3" accent4="accent4" accent5="accent5" accent6="accent6" hlink="hlink" folHlink="folHlink"/>
  <p:sldLayoutIdLst>
    <p:sldLayoutId id="214748391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0"/>
            <a:ext cx="9144000" cy="17145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050" name="Text Box 2"/>
          <p:cNvSpPr txBox="1">
            <a:spLocks noChangeArrowheads="1"/>
          </p:cNvSpPr>
          <p:nvPr/>
        </p:nvSpPr>
        <p:spPr bwMode="auto">
          <a:xfrm>
            <a:off x="2667000" y="152400"/>
            <a:ext cx="6172200" cy="1435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400" b="1" dirty="0" smtClean="0">
                <a:latin typeface="Century Gothic" charset="0"/>
                <a:cs typeface="Century Gothic" charset="0"/>
              </a:rPr>
              <a:t>C N H  </a:t>
            </a:r>
            <a:r>
              <a:rPr lang="en-US" sz="4400" dirty="0" smtClean="0">
                <a:latin typeface="Century Gothic" charset="0"/>
                <a:cs typeface="Century Gothic" charset="0"/>
              </a:rPr>
              <a:t>|  K E Y  C L U B</a:t>
            </a:r>
          </a:p>
        </p:txBody>
      </p:sp>
      <p:sp>
        <p:nvSpPr>
          <p:cNvPr id="2051" name="AutoShape 3"/>
          <p:cNvSpPr>
            <a:spLocks noChangeArrowheads="1"/>
          </p:cNvSpPr>
          <p:nvPr/>
        </p:nvSpPr>
        <p:spPr bwMode="auto">
          <a:xfrm>
            <a:off x="0" y="1152525"/>
            <a:ext cx="8915400" cy="523875"/>
          </a:xfrm>
          <a:prstGeom prst="homePlate">
            <a:avLst>
              <a:gd name="adj" fmla="val 80994"/>
            </a:avLst>
          </a:prstGeom>
          <a:solidFill>
            <a:srgbClr val="FFFFFF"/>
          </a:solidFill>
          <a:ln>
            <a:noFill/>
          </a:ln>
          <a:effectLst>
            <a:outerShdw blurRad="63500" dist="38160" dir="5400000" algn="ctr" rotWithShape="0">
              <a:srgbClr val="000000">
                <a:alpha val="40033"/>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2052" name="Rectangle 4"/>
          <p:cNvSpPr>
            <a:spLocks noChangeArrowheads="1"/>
          </p:cNvSpPr>
          <p:nvPr/>
        </p:nvSpPr>
        <p:spPr bwMode="auto">
          <a:xfrm>
            <a:off x="0" y="6172200"/>
            <a:ext cx="9144000" cy="685800"/>
          </a:xfrm>
          <a:prstGeom prst="rect">
            <a:avLst/>
          </a:prstGeom>
          <a:solidFill>
            <a:srgbClr val="E46C0A"/>
          </a:solidFill>
          <a:ln>
            <a:noFill/>
          </a:ln>
          <a:effectLst>
            <a:outerShdw blurRad="63500" dist="23040" dir="5400000" algn="ctr" rotWithShape="0">
              <a:srgbClr val="000000">
                <a:alpha val="35036"/>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2053" name="Text Box 5"/>
          <p:cNvSpPr txBox="1">
            <a:spLocks noChangeArrowheads="1"/>
          </p:cNvSpPr>
          <p:nvPr/>
        </p:nvSpPr>
        <p:spPr bwMode="auto">
          <a:xfrm>
            <a:off x="304800" y="6119813"/>
            <a:ext cx="1828800" cy="1374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200" b="1" dirty="0" smtClean="0">
                <a:latin typeface="Century Gothic" charset="0"/>
                <a:cs typeface="Century Gothic" charset="0"/>
              </a:rPr>
              <a:t>DCON</a:t>
            </a:r>
          </a:p>
        </p:txBody>
      </p:sp>
      <p:sp>
        <p:nvSpPr>
          <p:cNvPr id="2054" name="Text Box 6"/>
          <p:cNvSpPr txBox="1">
            <a:spLocks noChangeArrowheads="1"/>
          </p:cNvSpPr>
          <p:nvPr/>
        </p:nvSpPr>
        <p:spPr bwMode="auto">
          <a:xfrm>
            <a:off x="1944688" y="6073775"/>
            <a:ext cx="414337" cy="703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000" dirty="0" smtClean="0">
                <a:latin typeface="Calibri" charset="0"/>
              </a:rPr>
              <a:t>|</a:t>
            </a:r>
          </a:p>
        </p:txBody>
      </p:sp>
      <p:sp>
        <p:nvSpPr>
          <p:cNvPr id="2055" name="Text Box 7"/>
          <p:cNvSpPr txBox="1">
            <a:spLocks noChangeArrowheads="1"/>
          </p:cNvSpPr>
          <p:nvPr/>
        </p:nvSpPr>
        <p:spPr bwMode="auto">
          <a:xfrm>
            <a:off x="2209800" y="6172200"/>
            <a:ext cx="3352800" cy="6873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1300" dirty="0" smtClean="0">
                <a:latin typeface="Goudy Old Style" charset="0"/>
                <a:cs typeface="Goudy Old Style" charset="0"/>
              </a:rPr>
              <a:t>District Convention Committee 2011-12</a:t>
            </a:r>
          </a:p>
          <a:p>
            <a:pPr fontAlgn="base">
              <a:spcBef>
                <a:spcPct val="0"/>
              </a:spcBef>
              <a:spcAft>
                <a:spcPct val="0"/>
              </a:spcAft>
              <a:buSzPct val="100000"/>
              <a:defRPr/>
            </a:pPr>
            <a:r>
              <a:rPr lang="en-US" sz="1300" dirty="0" smtClean="0">
                <a:latin typeface="Goudy Old Style" charset="0"/>
                <a:cs typeface="Goudy Old Style" charset="0"/>
              </a:rPr>
              <a:t>California-Nevada-Hawaii District</a:t>
            </a:r>
          </a:p>
          <a:p>
            <a:pPr fontAlgn="base">
              <a:spcBef>
                <a:spcPct val="0"/>
              </a:spcBef>
              <a:spcAft>
                <a:spcPct val="0"/>
              </a:spcAft>
              <a:buSzPct val="100000"/>
              <a:defRPr/>
            </a:pPr>
            <a:r>
              <a:rPr lang="en-US" sz="1300" dirty="0" smtClean="0">
                <a:latin typeface="Goudy Old Style" charset="0"/>
                <a:cs typeface="Goudy Old Style" charset="0"/>
              </a:rPr>
              <a:t>Key Club International</a:t>
            </a:r>
          </a:p>
        </p:txBody>
      </p:sp>
      <p:sp>
        <p:nvSpPr>
          <p:cNvPr id="2056" name="Rectangle 8"/>
          <p:cNvSpPr>
            <a:spLocks noChangeArrowheads="1"/>
          </p:cNvSpPr>
          <p:nvPr/>
        </p:nvSpPr>
        <p:spPr bwMode="auto">
          <a:xfrm>
            <a:off x="8001000" y="1676400"/>
            <a:ext cx="457200" cy="4495800"/>
          </a:xfrm>
          <a:prstGeom prst="rect">
            <a:avLst/>
          </a:prstGeom>
          <a:solidFill>
            <a:srgbClr val="FAC090"/>
          </a:solidFill>
          <a:ln>
            <a:noFill/>
          </a:ln>
          <a:effectLst>
            <a:outerShdw blurRad="63500" dist="23040" dir="5400000" algn="ctr" rotWithShape="0">
              <a:srgbClr val="000000">
                <a:alpha val="35036"/>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2057" name="AutoShape 9"/>
          <p:cNvSpPr>
            <a:spLocks noChangeArrowheads="1"/>
          </p:cNvSpPr>
          <p:nvPr/>
        </p:nvSpPr>
        <p:spPr bwMode="auto">
          <a:xfrm>
            <a:off x="0" y="1152525"/>
            <a:ext cx="8915400" cy="523875"/>
          </a:xfrm>
          <a:prstGeom prst="homePlate">
            <a:avLst>
              <a:gd name="adj" fmla="val 80994"/>
            </a:avLst>
          </a:prstGeom>
          <a:solidFill>
            <a:srgbClr val="FFFFFF"/>
          </a:solidFill>
          <a:ln>
            <a:noFill/>
          </a:ln>
          <a:effectLst>
            <a:outerShdw blurRad="63500" dist="38160" dir="5400000" algn="ctr" rotWithShape="0">
              <a:srgbClr val="000000">
                <a:alpha val="40033"/>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2058" name="Text Box 10"/>
          <p:cNvSpPr txBox="1">
            <a:spLocks noChangeArrowheads="1"/>
          </p:cNvSpPr>
          <p:nvPr/>
        </p:nvSpPr>
        <p:spPr bwMode="auto">
          <a:xfrm>
            <a:off x="2667000" y="152400"/>
            <a:ext cx="6172200" cy="1435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400" b="1" dirty="0" smtClean="0">
                <a:latin typeface="Century Gothic" charset="0"/>
                <a:cs typeface="Century Gothic" charset="0"/>
              </a:rPr>
              <a:t>C N H  </a:t>
            </a:r>
            <a:r>
              <a:rPr lang="en-US" sz="4400" dirty="0" smtClean="0">
                <a:latin typeface="Century Gothic" charset="0"/>
                <a:cs typeface="Century Gothic" charset="0"/>
              </a:rPr>
              <a:t>|  K E Y  C L U B</a:t>
            </a:r>
          </a:p>
        </p:txBody>
      </p:sp>
      <p:sp>
        <p:nvSpPr>
          <p:cNvPr id="2059" name="Text Box 11"/>
          <p:cNvSpPr txBox="1">
            <a:spLocks noChangeArrowheads="1"/>
          </p:cNvSpPr>
          <p:nvPr/>
        </p:nvSpPr>
        <p:spPr bwMode="auto">
          <a:xfrm>
            <a:off x="1944688" y="6073775"/>
            <a:ext cx="414337" cy="703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000" dirty="0" smtClean="0">
                <a:latin typeface="Calibri" charset="0"/>
              </a:rPr>
              <a:t>|</a:t>
            </a:r>
          </a:p>
        </p:txBody>
      </p:sp>
      <p:sp>
        <p:nvSpPr>
          <p:cNvPr id="2060" name="Oval 12"/>
          <p:cNvSpPr>
            <a:spLocks noChangeArrowheads="1"/>
          </p:cNvSpPr>
          <p:nvPr/>
        </p:nvSpPr>
        <p:spPr bwMode="auto">
          <a:xfrm>
            <a:off x="152400" y="4648200"/>
            <a:ext cx="1219200" cy="1219200"/>
          </a:xfrm>
          <a:prstGeom prst="ellipse">
            <a:avLst/>
          </a:prstGeom>
          <a:solidFill>
            <a:srgbClr val="953735">
              <a:alpha val="50000"/>
            </a:srgbClr>
          </a:solidFill>
          <a:ln>
            <a:noFill/>
          </a:ln>
          <a:effectLst>
            <a:outerShdw blurRad="63500" dist="23040" dir="5400000" algn="ctr" rotWithShape="0">
              <a:srgbClr val="000000">
                <a:alpha val="35036"/>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2061" name="Oval 13"/>
          <p:cNvSpPr>
            <a:spLocks noChangeArrowheads="1"/>
          </p:cNvSpPr>
          <p:nvPr/>
        </p:nvSpPr>
        <p:spPr bwMode="auto">
          <a:xfrm>
            <a:off x="990600" y="4211638"/>
            <a:ext cx="722313" cy="741362"/>
          </a:xfrm>
          <a:prstGeom prst="ellipse">
            <a:avLst/>
          </a:prstGeom>
          <a:solidFill>
            <a:srgbClr val="FFFF00">
              <a:alpha val="50000"/>
            </a:srgbClr>
          </a:solidFill>
          <a:ln>
            <a:noFill/>
          </a:ln>
          <a:effectLst>
            <a:outerShdw blurRad="63500" dist="23040" dir="5400000" algn="ctr" rotWithShape="0">
              <a:srgbClr val="000000">
                <a:alpha val="35036"/>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2062" name="Oval 14"/>
          <p:cNvSpPr>
            <a:spLocks noChangeArrowheads="1"/>
          </p:cNvSpPr>
          <p:nvPr/>
        </p:nvSpPr>
        <p:spPr bwMode="auto">
          <a:xfrm>
            <a:off x="420688" y="3810000"/>
            <a:ext cx="569912" cy="533400"/>
          </a:xfrm>
          <a:prstGeom prst="ellipse">
            <a:avLst/>
          </a:prstGeom>
          <a:solidFill>
            <a:srgbClr val="FAC090">
              <a:alpha val="50000"/>
            </a:srgbClr>
          </a:solidFill>
          <a:ln>
            <a:noFill/>
          </a:ln>
          <a:effectLst>
            <a:outerShdw blurRad="63500" dist="23040" dir="5400000" algn="ctr" rotWithShape="0">
              <a:srgbClr val="000000">
                <a:alpha val="35036"/>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2063" name="Oval 15"/>
          <p:cNvSpPr>
            <a:spLocks noChangeArrowheads="1"/>
          </p:cNvSpPr>
          <p:nvPr/>
        </p:nvSpPr>
        <p:spPr bwMode="auto">
          <a:xfrm>
            <a:off x="685800" y="3352800"/>
            <a:ext cx="381000" cy="381000"/>
          </a:xfrm>
          <a:prstGeom prst="ellipse">
            <a:avLst/>
          </a:prstGeom>
          <a:solidFill>
            <a:srgbClr val="984807">
              <a:alpha val="50000"/>
            </a:srgbClr>
          </a:solidFill>
          <a:ln>
            <a:noFill/>
          </a:ln>
          <a:effectLst>
            <a:outerShdw blurRad="63500" dist="23040" dir="5400000" algn="ctr" rotWithShape="0">
              <a:srgbClr val="000000">
                <a:alpha val="35036"/>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pic>
        <p:nvPicPr>
          <p:cNvPr id="2064" name="Picture 16"/>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36538" y="4821238"/>
            <a:ext cx="982662" cy="96996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2065" name="Picture 17"/>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1065213" y="4267200"/>
            <a:ext cx="611187" cy="6111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066" name="Rectangle 18"/>
          <p:cNvSpPr>
            <a:spLocks noGrp="1" noChangeArrowheads="1"/>
          </p:cNvSpPr>
          <p:nvPr>
            <p:ph type="body" idx="1"/>
          </p:nvPr>
        </p:nvSpPr>
        <p:spPr bwMode="auto">
          <a:xfrm>
            <a:off x="457200" y="1798638"/>
            <a:ext cx="8223250" cy="4519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067" name="Rectangle 19"/>
          <p:cNvSpPr>
            <a:spLocks noGrp="1" noChangeArrowheads="1"/>
          </p:cNvSpPr>
          <p:nvPr>
            <p:ph type="title"/>
          </p:nvPr>
        </p:nvSpPr>
        <p:spPr bwMode="auto">
          <a:xfrm>
            <a:off x="152400" y="1123950"/>
            <a:ext cx="8223250" cy="5794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Tree>
  </p:cSld>
  <p:clrMap bg1="lt1" tx1="dk1" bg2="lt2" tx2="dk2" accent1="accent1" accent2="accent2" accent3="accent3" accent4="accent4" accent5="accent5" accent6="accent6" hlink="hlink" folHlink="folHlink"/>
  <p:sldLayoutIdLst>
    <p:sldLayoutId id="2147483683" r:id="rId1"/>
  </p:sldLayoutIdLst>
  <p:txStyles>
    <p:titleStyle>
      <a:lvl1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2pPr>
      <a:lvl3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3pPr>
      <a:lvl4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4pPr>
      <a:lvl5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0"/>
            <a:ext cx="9144000" cy="17145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026" name="Rectangle 2"/>
          <p:cNvSpPr>
            <a:spLocks noGrp="1" noChangeArrowheads="1"/>
          </p:cNvSpPr>
          <p:nvPr>
            <p:ph type="body" idx="1"/>
          </p:nvPr>
        </p:nvSpPr>
        <p:spPr bwMode="auto">
          <a:xfrm>
            <a:off x="457200" y="1798638"/>
            <a:ext cx="8223250" cy="4519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457200" y="6307138"/>
            <a:ext cx="2127250" cy="458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fontAlgn="base">
              <a:spcBef>
                <a:spcPct val="0"/>
              </a:spcBef>
              <a:spcAft>
                <a:spcPct val="0"/>
              </a:spcAft>
              <a:buSzPct val="100000"/>
              <a:defRPr/>
            </a:pPr>
            <a:r>
              <a:rPr lang="en-US" sz="2400">
                <a:latin typeface="Arial" charset="0"/>
              </a:rPr>
              <a:t>07/20/11</a:t>
            </a:r>
          </a:p>
        </p:txBody>
      </p:sp>
      <p:sp>
        <p:nvSpPr>
          <p:cNvPr id="1028" name="Text Box 4"/>
          <p:cNvSpPr txBox="1">
            <a:spLocks noChangeArrowheads="1"/>
          </p:cNvSpPr>
          <p:nvPr/>
        </p:nvSpPr>
        <p:spPr bwMode="auto">
          <a:xfrm>
            <a:off x="3124200" y="6308725"/>
            <a:ext cx="2895600" cy="460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29" name="Rectangle 5"/>
          <p:cNvSpPr>
            <a:spLocks noGrp="1" noChangeArrowheads="1"/>
          </p:cNvSpPr>
          <p:nvPr>
            <p:ph type="sldNum"/>
          </p:nvPr>
        </p:nvSpPr>
        <p:spPr bwMode="auto">
          <a:xfrm>
            <a:off x="6553200" y="6307138"/>
            <a:ext cx="2127250" cy="458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fontAlgn="base">
              <a:spcBef>
                <a:spcPct val="0"/>
              </a:spcBef>
              <a:spcAft>
                <a:spcPct val="0"/>
              </a:spcAft>
              <a:buSzPct val="100000"/>
              <a:defRPr/>
            </a:pPr>
            <a:fld id="{6E6E9F99-C68C-5843-AD8D-A7301682DA8D}" type="slidenum">
              <a:rPr lang="en-US" sz="2400">
                <a:latin typeface="Arial" charset="0"/>
              </a:rPr>
              <a:pPr fontAlgn="base">
                <a:spcBef>
                  <a:spcPct val="0"/>
                </a:spcBef>
                <a:spcAft>
                  <a:spcPct val="0"/>
                </a:spcAft>
                <a:buSzPct val="100000"/>
                <a:defRPr/>
              </a:pPr>
              <a:t>‹#›</a:t>
            </a:fld>
            <a:endParaRPr lang="en-US" sz="2400" dirty="0">
              <a:latin typeface="Arial" charset="0"/>
            </a:endParaRPr>
          </a:p>
        </p:txBody>
      </p:sp>
      <p:sp>
        <p:nvSpPr>
          <p:cNvPr id="1030" name="Text Box 6"/>
          <p:cNvSpPr txBox="1">
            <a:spLocks noChangeArrowheads="1"/>
          </p:cNvSpPr>
          <p:nvPr/>
        </p:nvSpPr>
        <p:spPr bwMode="auto">
          <a:xfrm>
            <a:off x="2667000" y="152400"/>
            <a:ext cx="6172200" cy="1435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400" b="1" dirty="0" smtClean="0">
                <a:latin typeface="Century Gothic" charset="0"/>
                <a:cs typeface="Century Gothic" charset="0"/>
              </a:rPr>
              <a:t>C N H  </a:t>
            </a:r>
            <a:r>
              <a:rPr lang="en-US" sz="4400" dirty="0" smtClean="0">
                <a:latin typeface="Century Gothic" charset="0"/>
                <a:cs typeface="Century Gothic" charset="0"/>
              </a:rPr>
              <a:t>|  K E Y  C L U B</a:t>
            </a:r>
          </a:p>
        </p:txBody>
      </p:sp>
      <p:sp>
        <p:nvSpPr>
          <p:cNvPr id="1031" name="AutoShape 7"/>
          <p:cNvSpPr>
            <a:spLocks noChangeArrowheads="1"/>
          </p:cNvSpPr>
          <p:nvPr/>
        </p:nvSpPr>
        <p:spPr bwMode="auto">
          <a:xfrm>
            <a:off x="0" y="1152525"/>
            <a:ext cx="8915400" cy="523875"/>
          </a:xfrm>
          <a:prstGeom prst="homePlate">
            <a:avLst>
              <a:gd name="adj" fmla="val 80994"/>
            </a:avLst>
          </a:prstGeom>
          <a:solidFill>
            <a:srgbClr val="FFFFFF"/>
          </a:solidFill>
          <a:ln>
            <a:noFill/>
          </a:ln>
          <a:effectLst>
            <a:outerShdw blurRad="63500" dist="38160" dir="5400000" algn="ctr" rotWithShape="0">
              <a:srgbClr val="000000">
                <a:alpha val="40033"/>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32" name="Rectangle 8"/>
          <p:cNvSpPr>
            <a:spLocks noGrp="1" noChangeArrowheads="1"/>
          </p:cNvSpPr>
          <p:nvPr>
            <p:ph type="title"/>
          </p:nvPr>
        </p:nvSpPr>
        <p:spPr bwMode="auto">
          <a:xfrm>
            <a:off x="152400" y="1123950"/>
            <a:ext cx="8223250" cy="5794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33" name="Rectangle 9"/>
          <p:cNvSpPr>
            <a:spLocks noChangeArrowheads="1"/>
          </p:cNvSpPr>
          <p:nvPr/>
        </p:nvSpPr>
        <p:spPr bwMode="auto">
          <a:xfrm>
            <a:off x="0" y="6172200"/>
            <a:ext cx="9144000" cy="685800"/>
          </a:xfrm>
          <a:prstGeom prst="rect">
            <a:avLst/>
          </a:prstGeom>
          <a:solidFill>
            <a:srgbClr val="E46C0A"/>
          </a:solidFill>
          <a:ln>
            <a:noFill/>
          </a:ln>
          <a:effectLst>
            <a:outerShdw blurRad="63500" dist="23040" dir="5400000" algn="ctr" rotWithShape="0">
              <a:srgbClr val="000000">
                <a:alpha val="35036"/>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34" name="Text Box 10"/>
          <p:cNvSpPr txBox="1">
            <a:spLocks noChangeArrowheads="1"/>
          </p:cNvSpPr>
          <p:nvPr/>
        </p:nvSpPr>
        <p:spPr bwMode="auto">
          <a:xfrm>
            <a:off x="304800" y="6119813"/>
            <a:ext cx="1828800" cy="1374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200" b="1" dirty="0" smtClean="0">
                <a:latin typeface="Century Gothic" charset="0"/>
                <a:cs typeface="Century Gothic" charset="0"/>
              </a:rPr>
              <a:t>DCON</a:t>
            </a:r>
          </a:p>
        </p:txBody>
      </p:sp>
      <p:sp>
        <p:nvSpPr>
          <p:cNvPr id="1035" name="Text Box 11"/>
          <p:cNvSpPr txBox="1">
            <a:spLocks noChangeArrowheads="1"/>
          </p:cNvSpPr>
          <p:nvPr/>
        </p:nvSpPr>
        <p:spPr bwMode="auto">
          <a:xfrm>
            <a:off x="1944688" y="6073775"/>
            <a:ext cx="414337" cy="703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000" dirty="0" smtClean="0">
                <a:latin typeface="Calibri" charset="0"/>
              </a:rPr>
              <a:t>|</a:t>
            </a:r>
          </a:p>
        </p:txBody>
      </p:sp>
      <p:sp>
        <p:nvSpPr>
          <p:cNvPr id="1036" name="Text Box 12"/>
          <p:cNvSpPr txBox="1">
            <a:spLocks noChangeArrowheads="1"/>
          </p:cNvSpPr>
          <p:nvPr/>
        </p:nvSpPr>
        <p:spPr bwMode="auto">
          <a:xfrm>
            <a:off x="2209800" y="6172200"/>
            <a:ext cx="3352800" cy="6873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1300" dirty="0" smtClean="0">
                <a:latin typeface="Goudy Old Style" charset="0"/>
                <a:cs typeface="Goudy Old Style" charset="0"/>
              </a:rPr>
              <a:t>District Convention Committee 2011-12</a:t>
            </a:r>
          </a:p>
          <a:p>
            <a:pPr fontAlgn="base">
              <a:spcBef>
                <a:spcPct val="0"/>
              </a:spcBef>
              <a:spcAft>
                <a:spcPct val="0"/>
              </a:spcAft>
              <a:buSzPct val="100000"/>
              <a:defRPr/>
            </a:pPr>
            <a:r>
              <a:rPr lang="en-US" sz="1300" dirty="0" smtClean="0">
                <a:latin typeface="Goudy Old Style" charset="0"/>
                <a:cs typeface="Goudy Old Style" charset="0"/>
              </a:rPr>
              <a:t>California-Nevada-Hawaii District</a:t>
            </a:r>
          </a:p>
          <a:p>
            <a:pPr fontAlgn="base">
              <a:spcBef>
                <a:spcPct val="0"/>
              </a:spcBef>
              <a:spcAft>
                <a:spcPct val="0"/>
              </a:spcAft>
              <a:buSzPct val="100000"/>
              <a:defRPr/>
            </a:pPr>
            <a:r>
              <a:rPr lang="en-US" sz="1300" dirty="0" smtClean="0">
                <a:latin typeface="Goudy Old Style" charset="0"/>
                <a:cs typeface="Goudy Old Style" charset="0"/>
              </a:rPr>
              <a:t>Key Club International</a:t>
            </a:r>
          </a:p>
        </p:txBody>
      </p:sp>
    </p:spTree>
  </p:cSld>
  <p:clrMap bg1="lt1" tx1="dk1" bg2="lt2" tx2="dk2" accent1="accent1" accent2="accent2" accent3="accent3" accent4="accent4" accent5="accent5" accent6="accent6" hlink="hlink" folHlink="folHlink"/>
  <p:sldLayoutIdLst>
    <p:sldLayoutId id="2147483685" r:id="rId1"/>
  </p:sldLayoutIdLst>
  <p:hf sldNum="0" hdr="0" ftr="0"/>
  <p:txStyles>
    <p:titleStyle>
      <a:lvl1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2pPr>
      <a:lvl3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3pPr>
      <a:lvl4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4pPr>
      <a:lvl5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0"/>
            <a:ext cx="9144000" cy="17145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026" name="Rectangle 2"/>
          <p:cNvSpPr>
            <a:spLocks noGrp="1" noChangeArrowheads="1"/>
          </p:cNvSpPr>
          <p:nvPr>
            <p:ph type="body" idx="1"/>
          </p:nvPr>
        </p:nvSpPr>
        <p:spPr bwMode="auto">
          <a:xfrm>
            <a:off x="457200" y="1798638"/>
            <a:ext cx="8223250" cy="4519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457200" y="6307138"/>
            <a:ext cx="2127250" cy="458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fontAlgn="base">
              <a:spcBef>
                <a:spcPct val="0"/>
              </a:spcBef>
              <a:spcAft>
                <a:spcPct val="0"/>
              </a:spcAft>
              <a:buSzPct val="100000"/>
              <a:defRPr/>
            </a:pPr>
            <a:r>
              <a:rPr lang="en-US" sz="2400">
                <a:latin typeface="Arial" charset="0"/>
              </a:rPr>
              <a:t>07/20/11</a:t>
            </a:r>
          </a:p>
        </p:txBody>
      </p:sp>
      <p:sp>
        <p:nvSpPr>
          <p:cNvPr id="1028" name="Text Box 4"/>
          <p:cNvSpPr txBox="1">
            <a:spLocks noChangeArrowheads="1"/>
          </p:cNvSpPr>
          <p:nvPr/>
        </p:nvSpPr>
        <p:spPr bwMode="auto">
          <a:xfrm>
            <a:off x="3124200" y="6308725"/>
            <a:ext cx="2895600" cy="460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29" name="Rectangle 5"/>
          <p:cNvSpPr>
            <a:spLocks noGrp="1" noChangeArrowheads="1"/>
          </p:cNvSpPr>
          <p:nvPr>
            <p:ph type="sldNum"/>
          </p:nvPr>
        </p:nvSpPr>
        <p:spPr bwMode="auto">
          <a:xfrm>
            <a:off x="6553200" y="6307138"/>
            <a:ext cx="2127250" cy="458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fontAlgn="base">
              <a:spcBef>
                <a:spcPct val="0"/>
              </a:spcBef>
              <a:spcAft>
                <a:spcPct val="0"/>
              </a:spcAft>
              <a:buSzPct val="100000"/>
              <a:defRPr/>
            </a:pPr>
            <a:fld id="{6E6E9F99-C68C-5843-AD8D-A7301682DA8D}" type="slidenum">
              <a:rPr lang="en-US" sz="2400">
                <a:latin typeface="Arial" charset="0"/>
              </a:rPr>
              <a:pPr fontAlgn="base">
                <a:spcBef>
                  <a:spcPct val="0"/>
                </a:spcBef>
                <a:spcAft>
                  <a:spcPct val="0"/>
                </a:spcAft>
                <a:buSzPct val="100000"/>
                <a:defRPr/>
              </a:pPr>
              <a:t>‹#›</a:t>
            </a:fld>
            <a:endParaRPr lang="en-US" sz="2400" dirty="0">
              <a:latin typeface="Arial" charset="0"/>
            </a:endParaRPr>
          </a:p>
        </p:txBody>
      </p:sp>
      <p:sp>
        <p:nvSpPr>
          <p:cNvPr id="1030" name="Text Box 6"/>
          <p:cNvSpPr txBox="1">
            <a:spLocks noChangeArrowheads="1"/>
          </p:cNvSpPr>
          <p:nvPr/>
        </p:nvSpPr>
        <p:spPr bwMode="auto">
          <a:xfrm>
            <a:off x="2667000" y="152400"/>
            <a:ext cx="6172200" cy="1435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400" b="1" dirty="0" smtClean="0">
                <a:latin typeface="Century Gothic" charset="0"/>
                <a:cs typeface="Century Gothic" charset="0"/>
              </a:rPr>
              <a:t>C N H  </a:t>
            </a:r>
            <a:r>
              <a:rPr lang="en-US" sz="4400" dirty="0" smtClean="0">
                <a:latin typeface="Century Gothic" charset="0"/>
                <a:cs typeface="Century Gothic" charset="0"/>
              </a:rPr>
              <a:t>|  K E Y  C L U B</a:t>
            </a:r>
          </a:p>
        </p:txBody>
      </p:sp>
      <p:sp>
        <p:nvSpPr>
          <p:cNvPr id="1031" name="AutoShape 7"/>
          <p:cNvSpPr>
            <a:spLocks noChangeArrowheads="1"/>
          </p:cNvSpPr>
          <p:nvPr/>
        </p:nvSpPr>
        <p:spPr bwMode="auto">
          <a:xfrm>
            <a:off x="0" y="1152525"/>
            <a:ext cx="8915400" cy="523875"/>
          </a:xfrm>
          <a:prstGeom prst="homePlate">
            <a:avLst>
              <a:gd name="adj" fmla="val 80994"/>
            </a:avLst>
          </a:prstGeom>
          <a:solidFill>
            <a:srgbClr val="FFFFFF"/>
          </a:solidFill>
          <a:ln>
            <a:noFill/>
          </a:ln>
          <a:effectLst>
            <a:outerShdw blurRad="63500" dist="38160" dir="5400000" algn="ctr" rotWithShape="0">
              <a:srgbClr val="000000">
                <a:alpha val="40033"/>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32" name="Rectangle 8"/>
          <p:cNvSpPr>
            <a:spLocks noGrp="1" noChangeArrowheads="1"/>
          </p:cNvSpPr>
          <p:nvPr>
            <p:ph type="title"/>
          </p:nvPr>
        </p:nvSpPr>
        <p:spPr bwMode="auto">
          <a:xfrm>
            <a:off x="152400" y="1123950"/>
            <a:ext cx="8223250" cy="5794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33" name="Rectangle 9"/>
          <p:cNvSpPr>
            <a:spLocks noChangeArrowheads="1"/>
          </p:cNvSpPr>
          <p:nvPr/>
        </p:nvSpPr>
        <p:spPr bwMode="auto">
          <a:xfrm>
            <a:off x="0" y="6172200"/>
            <a:ext cx="9144000" cy="685800"/>
          </a:xfrm>
          <a:prstGeom prst="rect">
            <a:avLst/>
          </a:prstGeom>
          <a:solidFill>
            <a:srgbClr val="E46C0A"/>
          </a:solidFill>
          <a:ln>
            <a:noFill/>
          </a:ln>
          <a:effectLst>
            <a:outerShdw blurRad="63500" dist="23040" dir="5400000" algn="ctr" rotWithShape="0">
              <a:srgbClr val="000000">
                <a:alpha val="35036"/>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34" name="Text Box 10"/>
          <p:cNvSpPr txBox="1">
            <a:spLocks noChangeArrowheads="1"/>
          </p:cNvSpPr>
          <p:nvPr/>
        </p:nvSpPr>
        <p:spPr bwMode="auto">
          <a:xfrm>
            <a:off x="304800" y="6119813"/>
            <a:ext cx="1828800" cy="1374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200" b="1" dirty="0" smtClean="0">
                <a:latin typeface="Century Gothic" charset="0"/>
                <a:cs typeface="Century Gothic" charset="0"/>
              </a:rPr>
              <a:t>DCON</a:t>
            </a:r>
          </a:p>
        </p:txBody>
      </p:sp>
      <p:sp>
        <p:nvSpPr>
          <p:cNvPr id="1035" name="Text Box 11"/>
          <p:cNvSpPr txBox="1">
            <a:spLocks noChangeArrowheads="1"/>
          </p:cNvSpPr>
          <p:nvPr/>
        </p:nvSpPr>
        <p:spPr bwMode="auto">
          <a:xfrm>
            <a:off x="1944688" y="6073775"/>
            <a:ext cx="414337" cy="703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000" dirty="0" smtClean="0">
                <a:latin typeface="Calibri" charset="0"/>
              </a:rPr>
              <a:t>|</a:t>
            </a:r>
          </a:p>
        </p:txBody>
      </p:sp>
      <p:sp>
        <p:nvSpPr>
          <p:cNvPr id="1036" name="Text Box 12"/>
          <p:cNvSpPr txBox="1">
            <a:spLocks noChangeArrowheads="1"/>
          </p:cNvSpPr>
          <p:nvPr/>
        </p:nvSpPr>
        <p:spPr bwMode="auto">
          <a:xfrm>
            <a:off x="2209800" y="6172200"/>
            <a:ext cx="3352800" cy="6873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1300" dirty="0" smtClean="0">
                <a:latin typeface="Goudy Old Style" charset="0"/>
                <a:cs typeface="Goudy Old Style" charset="0"/>
              </a:rPr>
              <a:t>District Convention Committee 2011-12</a:t>
            </a:r>
          </a:p>
          <a:p>
            <a:pPr fontAlgn="base">
              <a:spcBef>
                <a:spcPct val="0"/>
              </a:spcBef>
              <a:spcAft>
                <a:spcPct val="0"/>
              </a:spcAft>
              <a:buSzPct val="100000"/>
              <a:defRPr/>
            </a:pPr>
            <a:r>
              <a:rPr lang="en-US" sz="1300" dirty="0" smtClean="0">
                <a:latin typeface="Goudy Old Style" charset="0"/>
                <a:cs typeface="Goudy Old Style" charset="0"/>
              </a:rPr>
              <a:t>California-Nevada-Hawaii District</a:t>
            </a:r>
          </a:p>
          <a:p>
            <a:pPr fontAlgn="base">
              <a:spcBef>
                <a:spcPct val="0"/>
              </a:spcBef>
              <a:spcAft>
                <a:spcPct val="0"/>
              </a:spcAft>
              <a:buSzPct val="100000"/>
              <a:defRPr/>
            </a:pPr>
            <a:r>
              <a:rPr lang="en-US" sz="1300" dirty="0" smtClean="0">
                <a:latin typeface="Goudy Old Style" charset="0"/>
                <a:cs typeface="Goudy Old Style" charset="0"/>
              </a:rPr>
              <a:t>Key Club International</a:t>
            </a:r>
          </a:p>
        </p:txBody>
      </p:sp>
    </p:spTree>
  </p:cSld>
  <p:clrMap bg1="lt1" tx1="dk1" bg2="lt2" tx2="dk2" accent1="accent1" accent2="accent2" accent3="accent3" accent4="accent4" accent5="accent5" accent6="accent6" hlink="hlink" folHlink="folHlink"/>
  <p:sldLayoutIdLst>
    <p:sldLayoutId id="2147483687" r:id="rId1"/>
  </p:sldLayoutIdLst>
  <p:hf sldNum="0" hdr="0" ftr="0"/>
  <p:txStyles>
    <p:titleStyle>
      <a:lvl1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2pPr>
      <a:lvl3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3pPr>
      <a:lvl4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4pPr>
      <a:lvl5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0"/>
            <a:ext cx="9144000" cy="17145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026" name="Rectangle 2"/>
          <p:cNvSpPr>
            <a:spLocks noGrp="1" noChangeArrowheads="1"/>
          </p:cNvSpPr>
          <p:nvPr>
            <p:ph type="body" idx="1"/>
          </p:nvPr>
        </p:nvSpPr>
        <p:spPr bwMode="auto">
          <a:xfrm>
            <a:off x="457200" y="1798638"/>
            <a:ext cx="8223250" cy="4519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457200" y="6307138"/>
            <a:ext cx="2127250" cy="458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fontAlgn="base">
              <a:spcBef>
                <a:spcPct val="0"/>
              </a:spcBef>
              <a:spcAft>
                <a:spcPct val="0"/>
              </a:spcAft>
              <a:buSzPct val="100000"/>
              <a:defRPr/>
            </a:pPr>
            <a:r>
              <a:rPr lang="en-US" sz="2400">
                <a:latin typeface="Arial" charset="0"/>
              </a:rPr>
              <a:t>07/20/11</a:t>
            </a:r>
          </a:p>
        </p:txBody>
      </p:sp>
      <p:sp>
        <p:nvSpPr>
          <p:cNvPr id="1028" name="Text Box 4"/>
          <p:cNvSpPr txBox="1">
            <a:spLocks noChangeArrowheads="1"/>
          </p:cNvSpPr>
          <p:nvPr/>
        </p:nvSpPr>
        <p:spPr bwMode="auto">
          <a:xfrm>
            <a:off x="3124200" y="6308725"/>
            <a:ext cx="2895600" cy="460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29" name="Rectangle 5"/>
          <p:cNvSpPr>
            <a:spLocks noGrp="1" noChangeArrowheads="1"/>
          </p:cNvSpPr>
          <p:nvPr>
            <p:ph type="sldNum"/>
          </p:nvPr>
        </p:nvSpPr>
        <p:spPr bwMode="auto">
          <a:xfrm>
            <a:off x="6553200" y="6307138"/>
            <a:ext cx="2127250" cy="458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fontAlgn="base">
              <a:spcBef>
                <a:spcPct val="0"/>
              </a:spcBef>
              <a:spcAft>
                <a:spcPct val="0"/>
              </a:spcAft>
              <a:buSzPct val="100000"/>
              <a:defRPr/>
            </a:pPr>
            <a:fld id="{6E6E9F99-C68C-5843-AD8D-A7301682DA8D}" type="slidenum">
              <a:rPr lang="en-US" sz="2400">
                <a:latin typeface="Arial" charset="0"/>
              </a:rPr>
              <a:pPr fontAlgn="base">
                <a:spcBef>
                  <a:spcPct val="0"/>
                </a:spcBef>
                <a:spcAft>
                  <a:spcPct val="0"/>
                </a:spcAft>
                <a:buSzPct val="100000"/>
                <a:defRPr/>
              </a:pPr>
              <a:t>‹#›</a:t>
            </a:fld>
            <a:endParaRPr lang="en-US" sz="2400" dirty="0">
              <a:latin typeface="Arial" charset="0"/>
            </a:endParaRPr>
          </a:p>
        </p:txBody>
      </p:sp>
      <p:sp>
        <p:nvSpPr>
          <p:cNvPr id="1030" name="Text Box 6"/>
          <p:cNvSpPr txBox="1">
            <a:spLocks noChangeArrowheads="1"/>
          </p:cNvSpPr>
          <p:nvPr/>
        </p:nvSpPr>
        <p:spPr bwMode="auto">
          <a:xfrm>
            <a:off x="2667000" y="152400"/>
            <a:ext cx="6172200" cy="1435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400" b="1" dirty="0" smtClean="0">
                <a:latin typeface="Century Gothic" charset="0"/>
                <a:cs typeface="Century Gothic" charset="0"/>
              </a:rPr>
              <a:t>C N H  </a:t>
            </a:r>
            <a:r>
              <a:rPr lang="en-US" sz="4400" dirty="0" smtClean="0">
                <a:latin typeface="Century Gothic" charset="0"/>
                <a:cs typeface="Century Gothic" charset="0"/>
              </a:rPr>
              <a:t>|  K E Y  C L U B</a:t>
            </a:r>
          </a:p>
        </p:txBody>
      </p:sp>
      <p:sp>
        <p:nvSpPr>
          <p:cNvPr id="1031" name="AutoShape 7"/>
          <p:cNvSpPr>
            <a:spLocks noChangeArrowheads="1"/>
          </p:cNvSpPr>
          <p:nvPr/>
        </p:nvSpPr>
        <p:spPr bwMode="auto">
          <a:xfrm>
            <a:off x="0" y="1152525"/>
            <a:ext cx="8915400" cy="523875"/>
          </a:xfrm>
          <a:prstGeom prst="homePlate">
            <a:avLst>
              <a:gd name="adj" fmla="val 80994"/>
            </a:avLst>
          </a:prstGeom>
          <a:solidFill>
            <a:srgbClr val="FFFFFF"/>
          </a:solidFill>
          <a:ln>
            <a:noFill/>
          </a:ln>
          <a:effectLst>
            <a:outerShdw blurRad="63500" dist="38160" dir="5400000" algn="ctr" rotWithShape="0">
              <a:srgbClr val="000000">
                <a:alpha val="40033"/>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32" name="Rectangle 8"/>
          <p:cNvSpPr>
            <a:spLocks noGrp="1" noChangeArrowheads="1"/>
          </p:cNvSpPr>
          <p:nvPr>
            <p:ph type="title"/>
          </p:nvPr>
        </p:nvSpPr>
        <p:spPr bwMode="auto">
          <a:xfrm>
            <a:off x="152400" y="1123950"/>
            <a:ext cx="8223250" cy="5794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33" name="Rectangle 9"/>
          <p:cNvSpPr>
            <a:spLocks noChangeArrowheads="1"/>
          </p:cNvSpPr>
          <p:nvPr/>
        </p:nvSpPr>
        <p:spPr bwMode="auto">
          <a:xfrm>
            <a:off x="0" y="6172200"/>
            <a:ext cx="9144000" cy="685800"/>
          </a:xfrm>
          <a:prstGeom prst="rect">
            <a:avLst/>
          </a:prstGeom>
          <a:solidFill>
            <a:srgbClr val="E46C0A"/>
          </a:solidFill>
          <a:ln>
            <a:noFill/>
          </a:ln>
          <a:effectLst>
            <a:outerShdw blurRad="63500" dist="23040" dir="5400000" algn="ctr" rotWithShape="0">
              <a:srgbClr val="000000">
                <a:alpha val="35036"/>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34" name="Text Box 10"/>
          <p:cNvSpPr txBox="1">
            <a:spLocks noChangeArrowheads="1"/>
          </p:cNvSpPr>
          <p:nvPr/>
        </p:nvSpPr>
        <p:spPr bwMode="auto">
          <a:xfrm>
            <a:off x="304800" y="6119813"/>
            <a:ext cx="1828800" cy="1374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200" b="1" dirty="0" smtClean="0">
                <a:latin typeface="Century Gothic" charset="0"/>
                <a:cs typeface="Century Gothic" charset="0"/>
              </a:rPr>
              <a:t>DCON</a:t>
            </a:r>
          </a:p>
        </p:txBody>
      </p:sp>
      <p:sp>
        <p:nvSpPr>
          <p:cNvPr id="1035" name="Text Box 11"/>
          <p:cNvSpPr txBox="1">
            <a:spLocks noChangeArrowheads="1"/>
          </p:cNvSpPr>
          <p:nvPr/>
        </p:nvSpPr>
        <p:spPr bwMode="auto">
          <a:xfrm>
            <a:off x="1944688" y="6073775"/>
            <a:ext cx="414337" cy="703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000" dirty="0" smtClean="0">
                <a:latin typeface="Calibri" charset="0"/>
              </a:rPr>
              <a:t>|</a:t>
            </a:r>
          </a:p>
        </p:txBody>
      </p:sp>
      <p:sp>
        <p:nvSpPr>
          <p:cNvPr id="1036" name="Text Box 12"/>
          <p:cNvSpPr txBox="1">
            <a:spLocks noChangeArrowheads="1"/>
          </p:cNvSpPr>
          <p:nvPr/>
        </p:nvSpPr>
        <p:spPr bwMode="auto">
          <a:xfrm>
            <a:off x="2209800" y="6172200"/>
            <a:ext cx="3352800" cy="6873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1300" dirty="0" smtClean="0">
                <a:latin typeface="Goudy Old Style" charset="0"/>
                <a:cs typeface="Goudy Old Style" charset="0"/>
              </a:rPr>
              <a:t>District Convention Committee 2011-12</a:t>
            </a:r>
          </a:p>
          <a:p>
            <a:pPr fontAlgn="base">
              <a:spcBef>
                <a:spcPct val="0"/>
              </a:spcBef>
              <a:spcAft>
                <a:spcPct val="0"/>
              </a:spcAft>
              <a:buSzPct val="100000"/>
              <a:defRPr/>
            </a:pPr>
            <a:r>
              <a:rPr lang="en-US" sz="1300" dirty="0" smtClean="0">
                <a:latin typeface="Goudy Old Style" charset="0"/>
                <a:cs typeface="Goudy Old Style" charset="0"/>
              </a:rPr>
              <a:t>California-Nevada-Hawaii District</a:t>
            </a:r>
          </a:p>
          <a:p>
            <a:pPr fontAlgn="base">
              <a:spcBef>
                <a:spcPct val="0"/>
              </a:spcBef>
              <a:spcAft>
                <a:spcPct val="0"/>
              </a:spcAft>
              <a:buSzPct val="100000"/>
              <a:defRPr/>
            </a:pPr>
            <a:r>
              <a:rPr lang="en-US" sz="1300" dirty="0" smtClean="0">
                <a:latin typeface="Goudy Old Style" charset="0"/>
                <a:cs typeface="Goudy Old Style" charset="0"/>
              </a:rPr>
              <a:t>Key Club International</a:t>
            </a:r>
          </a:p>
        </p:txBody>
      </p:sp>
    </p:spTree>
  </p:cSld>
  <p:clrMap bg1="lt1" tx1="dk1" bg2="lt2" tx2="dk2" accent1="accent1" accent2="accent2" accent3="accent3" accent4="accent4" accent5="accent5" accent6="accent6" hlink="hlink" folHlink="folHlink"/>
  <p:sldLayoutIdLst>
    <p:sldLayoutId id="2147483689" r:id="rId1"/>
  </p:sldLayoutIdLst>
  <p:hf sldNum="0" hdr="0" ftr="0"/>
  <p:txStyles>
    <p:titleStyle>
      <a:lvl1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2pPr>
      <a:lvl3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3pPr>
      <a:lvl4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4pPr>
      <a:lvl5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0"/>
            <a:ext cx="9144000" cy="17145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026" name="Rectangle 2"/>
          <p:cNvSpPr>
            <a:spLocks noGrp="1" noChangeArrowheads="1"/>
          </p:cNvSpPr>
          <p:nvPr>
            <p:ph type="body" idx="1"/>
          </p:nvPr>
        </p:nvSpPr>
        <p:spPr bwMode="auto">
          <a:xfrm>
            <a:off x="457200" y="1798638"/>
            <a:ext cx="8223250" cy="4519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457200" y="6307138"/>
            <a:ext cx="2127250" cy="458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fontAlgn="base">
              <a:spcBef>
                <a:spcPct val="0"/>
              </a:spcBef>
              <a:spcAft>
                <a:spcPct val="0"/>
              </a:spcAft>
              <a:buSzPct val="100000"/>
              <a:defRPr/>
            </a:pPr>
            <a:r>
              <a:rPr lang="en-US" sz="2400">
                <a:latin typeface="Arial" charset="0"/>
              </a:rPr>
              <a:t>07/20/11</a:t>
            </a:r>
          </a:p>
        </p:txBody>
      </p:sp>
      <p:sp>
        <p:nvSpPr>
          <p:cNvPr id="1028" name="Text Box 4"/>
          <p:cNvSpPr txBox="1">
            <a:spLocks noChangeArrowheads="1"/>
          </p:cNvSpPr>
          <p:nvPr/>
        </p:nvSpPr>
        <p:spPr bwMode="auto">
          <a:xfrm>
            <a:off x="3124200" y="6308725"/>
            <a:ext cx="2895600" cy="460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29" name="Rectangle 5"/>
          <p:cNvSpPr>
            <a:spLocks noGrp="1" noChangeArrowheads="1"/>
          </p:cNvSpPr>
          <p:nvPr>
            <p:ph type="sldNum"/>
          </p:nvPr>
        </p:nvSpPr>
        <p:spPr bwMode="auto">
          <a:xfrm>
            <a:off x="6553200" y="6307138"/>
            <a:ext cx="2127250" cy="458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fontAlgn="base">
              <a:spcBef>
                <a:spcPct val="0"/>
              </a:spcBef>
              <a:spcAft>
                <a:spcPct val="0"/>
              </a:spcAft>
              <a:buSzPct val="100000"/>
              <a:defRPr/>
            </a:pPr>
            <a:fld id="{6E6E9F99-C68C-5843-AD8D-A7301682DA8D}" type="slidenum">
              <a:rPr lang="en-US" sz="2400">
                <a:latin typeface="Arial" charset="0"/>
              </a:rPr>
              <a:pPr fontAlgn="base">
                <a:spcBef>
                  <a:spcPct val="0"/>
                </a:spcBef>
                <a:spcAft>
                  <a:spcPct val="0"/>
                </a:spcAft>
                <a:buSzPct val="100000"/>
                <a:defRPr/>
              </a:pPr>
              <a:t>‹#›</a:t>
            </a:fld>
            <a:endParaRPr lang="en-US" sz="2400" dirty="0">
              <a:latin typeface="Arial" charset="0"/>
            </a:endParaRPr>
          </a:p>
        </p:txBody>
      </p:sp>
      <p:sp>
        <p:nvSpPr>
          <p:cNvPr id="1030" name="Text Box 6"/>
          <p:cNvSpPr txBox="1">
            <a:spLocks noChangeArrowheads="1"/>
          </p:cNvSpPr>
          <p:nvPr/>
        </p:nvSpPr>
        <p:spPr bwMode="auto">
          <a:xfrm>
            <a:off x="2667000" y="152400"/>
            <a:ext cx="6172200" cy="1435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400" b="1" dirty="0" smtClean="0">
                <a:latin typeface="Century Gothic" charset="0"/>
                <a:cs typeface="Century Gothic" charset="0"/>
              </a:rPr>
              <a:t>C N H  </a:t>
            </a:r>
            <a:r>
              <a:rPr lang="en-US" sz="4400" dirty="0" smtClean="0">
                <a:latin typeface="Century Gothic" charset="0"/>
                <a:cs typeface="Century Gothic" charset="0"/>
              </a:rPr>
              <a:t>|  K E Y  C L U B</a:t>
            </a:r>
          </a:p>
        </p:txBody>
      </p:sp>
      <p:sp>
        <p:nvSpPr>
          <p:cNvPr id="1031" name="AutoShape 7"/>
          <p:cNvSpPr>
            <a:spLocks noChangeArrowheads="1"/>
          </p:cNvSpPr>
          <p:nvPr/>
        </p:nvSpPr>
        <p:spPr bwMode="auto">
          <a:xfrm>
            <a:off x="0" y="1152525"/>
            <a:ext cx="8915400" cy="523875"/>
          </a:xfrm>
          <a:prstGeom prst="homePlate">
            <a:avLst>
              <a:gd name="adj" fmla="val 80994"/>
            </a:avLst>
          </a:prstGeom>
          <a:solidFill>
            <a:srgbClr val="FFFFFF"/>
          </a:solidFill>
          <a:ln>
            <a:noFill/>
          </a:ln>
          <a:effectLst>
            <a:outerShdw blurRad="63500" dist="38160" dir="5400000" algn="ctr" rotWithShape="0">
              <a:srgbClr val="000000">
                <a:alpha val="40033"/>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32" name="Rectangle 8"/>
          <p:cNvSpPr>
            <a:spLocks noGrp="1" noChangeArrowheads="1"/>
          </p:cNvSpPr>
          <p:nvPr>
            <p:ph type="title"/>
          </p:nvPr>
        </p:nvSpPr>
        <p:spPr bwMode="auto">
          <a:xfrm>
            <a:off x="152400" y="1123950"/>
            <a:ext cx="8223250" cy="5794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33" name="Rectangle 9"/>
          <p:cNvSpPr>
            <a:spLocks noChangeArrowheads="1"/>
          </p:cNvSpPr>
          <p:nvPr/>
        </p:nvSpPr>
        <p:spPr bwMode="auto">
          <a:xfrm>
            <a:off x="0" y="6172200"/>
            <a:ext cx="9144000" cy="685800"/>
          </a:xfrm>
          <a:prstGeom prst="rect">
            <a:avLst/>
          </a:prstGeom>
          <a:solidFill>
            <a:srgbClr val="E46C0A"/>
          </a:solidFill>
          <a:ln>
            <a:noFill/>
          </a:ln>
          <a:effectLst>
            <a:outerShdw blurRad="63500" dist="23040" dir="5400000" algn="ctr" rotWithShape="0">
              <a:srgbClr val="000000">
                <a:alpha val="35036"/>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34" name="Text Box 10"/>
          <p:cNvSpPr txBox="1">
            <a:spLocks noChangeArrowheads="1"/>
          </p:cNvSpPr>
          <p:nvPr/>
        </p:nvSpPr>
        <p:spPr bwMode="auto">
          <a:xfrm>
            <a:off x="304800" y="6119813"/>
            <a:ext cx="1828800" cy="1374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200" b="1" dirty="0" smtClean="0">
                <a:latin typeface="Century Gothic" charset="0"/>
                <a:cs typeface="Century Gothic" charset="0"/>
              </a:rPr>
              <a:t>DCON</a:t>
            </a:r>
          </a:p>
        </p:txBody>
      </p:sp>
      <p:sp>
        <p:nvSpPr>
          <p:cNvPr id="1035" name="Text Box 11"/>
          <p:cNvSpPr txBox="1">
            <a:spLocks noChangeArrowheads="1"/>
          </p:cNvSpPr>
          <p:nvPr/>
        </p:nvSpPr>
        <p:spPr bwMode="auto">
          <a:xfrm>
            <a:off x="1944688" y="6073775"/>
            <a:ext cx="414337" cy="703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000" dirty="0" smtClean="0">
                <a:latin typeface="Calibri" charset="0"/>
              </a:rPr>
              <a:t>|</a:t>
            </a:r>
          </a:p>
        </p:txBody>
      </p:sp>
      <p:sp>
        <p:nvSpPr>
          <p:cNvPr id="1036" name="Text Box 12"/>
          <p:cNvSpPr txBox="1">
            <a:spLocks noChangeArrowheads="1"/>
          </p:cNvSpPr>
          <p:nvPr/>
        </p:nvSpPr>
        <p:spPr bwMode="auto">
          <a:xfrm>
            <a:off x="2209800" y="6172200"/>
            <a:ext cx="3352800" cy="6873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1300" dirty="0" smtClean="0">
                <a:latin typeface="Goudy Old Style" charset="0"/>
                <a:cs typeface="Goudy Old Style" charset="0"/>
              </a:rPr>
              <a:t>District Convention Committee 2011-12</a:t>
            </a:r>
          </a:p>
          <a:p>
            <a:pPr fontAlgn="base">
              <a:spcBef>
                <a:spcPct val="0"/>
              </a:spcBef>
              <a:spcAft>
                <a:spcPct val="0"/>
              </a:spcAft>
              <a:buSzPct val="100000"/>
              <a:defRPr/>
            </a:pPr>
            <a:r>
              <a:rPr lang="en-US" sz="1300" dirty="0" smtClean="0">
                <a:latin typeface="Goudy Old Style" charset="0"/>
                <a:cs typeface="Goudy Old Style" charset="0"/>
              </a:rPr>
              <a:t>California-Nevada-Hawaii District</a:t>
            </a:r>
          </a:p>
          <a:p>
            <a:pPr fontAlgn="base">
              <a:spcBef>
                <a:spcPct val="0"/>
              </a:spcBef>
              <a:spcAft>
                <a:spcPct val="0"/>
              </a:spcAft>
              <a:buSzPct val="100000"/>
              <a:defRPr/>
            </a:pPr>
            <a:r>
              <a:rPr lang="en-US" sz="1300" dirty="0" smtClean="0">
                <a:latin typeface="Goudy Old Style" charset="0"/>
                <a:cs typeface="Goudy Old Style" charset="0"/>
              </a:rPr>
              <a:t>Key Club International</a:t>
            </a:r>
          </a:p>
        </p:txBody>
      </p:sp>
    </p:spTree>
  </p:cSld>
  <p:clrMap bg1="lt1" tx1="dk1" bg2="lt2" tx2="dk2" accent1="accent1" accent2="accent2" accent3="accent3" accent4="accent4" accent5="accent5" accent6="accent6" hlink="hlink" folHlink="folHlink"/>
  <p:sldLayoutIdLst>
    <p:sldLayoutId id="2147483691" r:id="rId1"/>
  </p:sldLayoutIdLst>
  <p:hf sldNum="0" hdr="0" ftr="0"/>
  <p:txStyles>
    <p:titleStyle>
      <a:lvl1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2pPr>
      <a:lvl3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3pPr>
      <a:lvl4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4pPr>
      <a:lvl5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0"/>
            <a:ext cx="9144000" cy="17145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026" name="Rectangle 2"/>
          <p:cNvSpPr>
            <a:spLocks noGrp="1" noChangeArrowheads="1"/>
          </p:cNvSpPr>
          <p:nvPr>
            <p:ph type="body" idx="1"/>
          </p:nvPr>
        </p:nvSpPr>
        <p:spPr bwMode="auto">
          <a:xfrm>
            <a:off x="457200" y="1798638"/>
            <a:ext cx="8223250" cy="4519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457200" y="6307138"/>
            <a:ext cx="2127250" cy="458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fontAlgn="base">
              <a:spcBef>
                <a:spcPct val="0"/>
              </a:spcBef>
              <a:spcAft>
                <a:spcPct val="0"/>
              </a:spcAft>
              <a:buSzPct val="100000"/>
              <a:defRPr/>
            </a:pPr>
            <a:r>
              <a:rPr lang="en-US" sz="2400">
                <a:latin typeface="Arial" charset="0"/>
              </a:rPr>
              <a:t>07/20/11</a:t>
            </a:r>
          </a:p>
        </p:txBody>
      </p:sp>
      <p:sp>
        <p:nvSpPr>
          <p:cNvPr id="1028" name="Text Box 4"/>
          <p:cNvSpPr txBox="1">
            <a:spLocks noChangeArrowheads="1"/>
          </p:cNvSpPr>
          <p:nvPr/>
        </p:nvSpPr>
        <p:spPr bwMode="auto">
          <a:xfrm>
            <a:off x="3124200" y="6308725"/>
            <a:ext cx="2895600" cy="460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29" name="Rectangle 5"/>
          <p:cNvSpPr>
            <a:spLocks noGrp="1" noChangeArrowheads="1"/>
          </p:cNvSpPr>
          <p:nvPr>
            <p:ph type="sldNum"/>
          </p:nvPr>
        </p:nvSpPr>
        <p:spPr bwMode="auto">
          <a:xfrm>
            <a:off x="6553200" y="6307138"/>
            <a:ext cx="2127250" cy="458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fontAlgn="base">
              <a:spcBef>
                <a:spcPct val="0"/>
              </a:spcBef>
              <a:spcAft>
                <a:spcPct val="0"/>
              </a:spcAft>
              <a:buSzPct val="100000"/>
              <a:defRPr/>
            </a:pPr>
            <a:fld id="{6E6E9F99-C68C-5843-AD8D-A7301682DA8D}" type="slidenum">
              <a:rPr lang="en-US" sz="2400">
                <a:latin typeface="Arial" charset="0"/>
              </a:rPr>
              <a:pPr fontAlgn="base">
                <a:spcBef>
                  <a:spcPct val="0"/>
                </a:spcBef>
                <a:spcAft>
                  <a:spcPct val="0"/>
                </a:spcAft>
                <a:buSzPct val="100000"/>
                <a:defRPr/>
              </a:pPr>
              <a:t>‹#›</a:t>
            </a:fld>
            <a:endParaRPr lang="en-US" sz="2400" dirty="0">
              <a:latin typeface="Arial" charset="0"/>
            </a:endParaRPr>
          </a:p>
        </p:txBody>
      </p:sp>
      <p:sp>
        <p:nvSpPr>
          <p:cNvPr id="1030" name="Text Box 6"/>
          <p:cNvSpPr txBox="1">
            <a:spLocks noChangeArrowheads="1"/>
          </p:cNvSpPr>
          <p:nvPr/>
        </p:nvSpPr>
        <p:spPr bwMode="auto">
          <a:xfrm>
            <a:off x="2667000" y="152400"/>
            <a:ext cx="6172200" cy="1435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400" b="1" dirty="0" smtClean="0">
                <a:latin typeface="Century Gothic" charset="0"/>
                <a:cs typeface="Century Gothic" charset="0"/>
              </a:rPr>
              <a:t>C N H  </a:t>
            </a:r>
            <a:r>
              <a:rPr lang="en-US" sz="4400" dirty="0" smtClean="0">
                <a:latin typeface="Century Gothic" charset="0"/>
                <a:cs typeface="Century Gothic" charset="0"/>
              </a:rPr>
              <a:t>|  K E Y  C L U B</a:t>
            </a:r>
          </a:p>
        </p:txBody>
      </p:sp>
      <p:sp>
        <p:nvSpPr>
          <p:cNvPr id="1031" name="AutoShape 7"/>
          <p:cNvSpPr>
            <a:spLocks noChangeArrowheads="1"/>
          </p:cNvSpPr>
          <p:nvPr/>
        </p:nvSpPr>
        <p:spPr bwMode="auto">
          <a:xfrm>
            <a:off x="0" y="1152525"/>
            <a:ext cx="8915400" cy="523875"/>
          </a:xfrm>
          <a:prstGeom prst="homePlate">
            <a:avLst>
              <a:gd name="adj" fmla="val 80994"/>
            </a:avLst>
          </a:prstGeom>
          <a:solidFill>
            <a:srgbClr val="FFFFFF"/>
          </a:solidFill>
          <a:ln>
            <a:noFill/>
          </a:ln>
          <a:effectLst>
            <a:outerShdw blurRad="63500" dist="38160" dir="5400000" algn="ctr" rotWithShape="0">
              <a:srgbClr val="000000">
                <a:alpha val="40033"/>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32" name="Rectangle 8"/>
          <p:cNvSpPr>
            <a:spLocks noGrp="1" noChangeArrowheads="1"/>
          </p:cNvSpPr>
          <p:nvPr>
            <p:ph type="title"/>
          </p:nvPr>
        </p:nvSpPr>
        <p:spPr bwMode="auto">
          <a:xfrm>
            <a:off x="152400" y="1123950"/>
            <a:ext cx="8223250" cy="5794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33" name="Rectangle 9"/>
          <p:cNvSpPr>
            <a:spLocks noChangeArrowheads="1"/>
          </p:cNvSpPr>
          <p:nvPr/>
        </p:nvSpPr>
        <p:spPr bwMode="auto">
          <a:xfrm>
            <a:off x="0" y="6172200"/>
            <a:ext cx="9144000" cy="685800"/>
          </a:xfrm>
          <a:prstGeom prst="rect">
            <a:avLst/>
          </a:prstGeom>
          <a:solidFill>
            <a:srgbClr val="E46C0A"/>
          </a:solidFill>
          <a:ln>
            <a:noFill/>
          </a:ln>
          <a:effectLst>
            <a:outerShdw blurRad="63500" dist="23040" dir="5400000" algn="ctr" rotWithShape="0">
              <a:srgbClr val="000000">
                <a:alpha val="35036"/>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34" name="Text Box 10"/>
          <p:cNvSpPr txBox="1">
            <a:spLocks noChangeArrowheads="1"/>
          </p:cNvSpPr>
          <p:nvPr/>
        </p:nvSpPr>
        <p:spPr bwMode="auto">
          <a:xfrm>
            <a:off x="304800" y="6119813"/>
            <a:ext cx="1828800" cy="1374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200" b="1" dirty="0" smtClean="0">
                <a:latin typeface="Century Gothic" charset="0"/>
                <a:cs typeface="Century Gothic" charset="0"/>
              </a:rPr>
              <a:t>DCON</a:t>
            </a:r>
          </a:p>
        </p:txBody>
      </p:sp>
      <p:sp>
        <p:nvSpPr>
          <p:cNvPr id="1035" name="Text Box 11"/>
          <p:cNvSpPr txBox="1">
            <a:spLocks noChangeArrowheads="1"/>
          </p:cNvSpPr>
          <p:nvPr/>
        </p:nvSpPr>
        <p:spPr bwMode="auto">
          <a:xfrm>
            <a:off x="1944688" y="6073775"/>
            <a:ext cx="414337" cy="703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000" dirty="0" smtClean="0">
                <a:latin typeface="Calibri" charset="0"/>
              </a:rPr>
              <a:t>|</a:t>
            </a:r>
          </a:p>
        </p:txBody>
      </p:sp>
      <p:sp>
        <p:nvSpPr>
          <p:cNvPr id="1036" name="Text Box 12"/>
          <p:cNvSpPr txBox="1">
            <a:spLocks noChangeArrowheads="1"/>
          </p:cNvSpPr>
          <p:nvPr/>
        </p:nvSpPr>
        <p:spPr bwMode="auto">
          <a:xfrm>
            <a:off x="2209800" y="6172200"/>
            <a:ext cx="3352800" cy="6873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1300" dirty="0" smtClean="0">
                <a:latin typeface="Goudy Old Style" charset="0"/>
                <a:cs typeface="Goudy Old Style" charset="0"/>
              </a:rPr>
              <a:t>District Convention Committee 2011-12</a:t>
            </a:r>
          </a:p>
          <a:p>
            <a:pPr fontAlgn="base">
              <a:spcBef>
                <a:spcPct val="0"/>
              </a:spcBef>
              <a:spcAft>
                <a:spcPct val="0"/>
              </a:spcAft>
              <a:buSzPct val="100000"/>
              <a:defRPr/>
            </a:pPr>
            <a:r>
              <a:rPr lang="en-US" sz="1300" dirty="0" smtClean="0">
                <a:latin typeface="Goudy Old Style" charset="0"/>
                <a:cs typeface="Goudy Old Style" charset="0"/>
              </a:rPr>
              <a:t>California-Nevada-Hawaii District</a:t>
            </a:r>
          </a:p>
          <a:p>
            <a:pPr fontAlgn="base">
              <a:spcBef>
                <a:spcPct val="0"/>
              </a:spcBef>
              <a:spcAft>
                <a:spcPct val="0"/>
              </a:spcAft>
              <a:buSzPct val="100000"/>
              <a:defRPr/>
            </a:pPr>
            <a:r>
              <a:rPr lang="en-US" sz="1300" dirty="0" smtClean="0">
                <a:latin typeface="Goudy Old Style" charset="0"/>
                <a:cs typeface="Goudy Old Style" charset="0"/>
              </a:rPr>
              <a:t>Key Club International</a:t>
            </a:r>
          </a:p>
        </p:txBody>
      </p:sp>
    </p:spTree>
  </p:cSld>
  <p:clrMap bg1="lt1" tx1="dk1" bg2="lt2" tx2="dk2" accent1="accent1" accent2="accent2" accent3="accent3" accent4="accent4" accent5="accent5" accent6="accent6" hlink="hlink" folHlink="folHlink"/>
  <p:sldLayoutIdLst>
    <p:sldLayoutId id="2147483693" r:id="rId1"/>
  </p:sldLayoutIdLst>
  <p:hf sldNum="0" hdr="0" ftr="0"/>
  <p:txStyles>
    <p:titleStyle>
      <a:lvl1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2pPr>
      <a:lvl3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3pPr>
      <a:lvl4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4pPr>
      <a:lvl5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0"/>
            <a:ext cx="9144000" cy="17145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026" name="Rectangle 2"/>
          <p:cNvSpPr>
            <a:spLocks noGrp="1" noChangeArrowheads="1"/>
          </p:cNvSpPr>
          <p:nvPr>
            <p:ph type="body" idx="1"/>
          </p:nvPr>
        </p:nvSpPr>
        <p:spPr bwMode="auto">
          <a:xfrm>
            <a:off x="457200" y="1798638"/>
            <a:ext cx="8223250" cy="4519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457200" y="6307138"/>
            <a:ext cx="2127250" cy="458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fontAlgn="base">
              <a:spcBef>
                <a:spcPct val="0"/>
              </a:spcBef>
              <a:spcAft>
                <a:spcPct val="0"/>
              </a:spcAft>
              <a:buSzPct val="100000"/>
              <a:defRPr/>
            </a:pPr>
            <a:r>
              <a:rPr lang="en-US" sz="2400">
                <a:latin typeface="Arial" charset="0"/>
              </a:rPr>
              <a:t>07/20/11</a:t>
            </a:r>
          </a:p>
        </p:txBody>
      </p:sp>
      <p:sp>
        <p:nvSpPr>
          <p:cNvPr id="1028" name="Text Box 4"/>
          <p:cNvSpPr txBox="1">
            <a:spLocks noChangeArrowheads="1"/>
          </p:cNvSpPr>
          <p:nvPr/>
        </p:nvSpPr>
        <p:spPr bwMode="auto">
          <a:xfrm>
            <a:off x="3124200" y="6308725"/>
            <a:ext cx="2895600" cy="460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29" name="Rectangle 5"/>
          <p:cNvSpPr>
            <a:spLocks noGrp="1" noChangeArrowheads="1"/>
          </p:cNvSpPr>
          <p:nvPr>
            <p:ph type="sldNum"/>
          </p:nvPr>
        </p:nvSpPr>
        <p:spPr bwMode="auto">
          <a:xfrm>
            <a:off x="6553200" y="6307138"/>
            <a:ext cx="2127250" cy="458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fontAlgn="base">
              <a:spcBef>
                <a:spcPct val="0"/>
              </a:spcBef>
              <a:spcAft>
                <a:spcPct val="0"/>
              </a:spcAft>
              <a:buSzPct val="100000"/>
              <a:defRPr/>
            </a:pPr>
            <a:fld id="{6E6E9F99-C68C-5843-AD8D-A7301682DA8D}" type="slidenum">
              <a:rPr lang="en-US" sz="2400">
                <a:latin typeface="Arial" charset="0"/>
              </a:rPr>
              <a:pPr fontAlgn="base">
                <a:spcBef>
                  <a:spcPct val="0"/>
                </a:spcBef>
                <a:spcAft>
                  <a:spcPct val="0"/>
                </a:spcAft>
                <a:buSzPct val="100000"/>
                <a:defRPr/>
              </a:pPr>
              <a:t>‹#›</a:t>
            </a:fld>
            <a:endParaRPr lang="en-US" sz="2400" dirty="0">
              <a:latin typeface="Arial" charset="0"/>
            </a:endParaRPr>
          </a:p>
        </p:txBody>
      </p:sp>
      <p:sp>
        <p:nvSpPr>
          <p:cNvPr id="1030" name="Text Box 6"/>
          <p:cNvSpPr txBox="1">
            <a:spLocks noChangeArrowheads="1"/>
          </p:cNvSpPr>
          <p:nvPr/>
        </p:nvSpPr>
        <p:spPr bwMode="auto">
          <a:xfrm>
            <a:off x="2667000" y="152400"/>
            <a:ext cx="6172200" cy="1435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400" b="1" dirty="0" smtClean="0">
                <a:latin typeface="Century Gothic" charset="0"/>
                <a:cs typeface="Century Gothic" charset="0"/>
              </a:rPr>
              <a:t>C N H  </a:t>
            </a:r>
            <a:r>
              <a:rPr lang="en-US" sz="4400" dirty="0" smtClean="0">
                <a:latin typeface="Century Gothic" charset="0"/>
                <a:cs typeface="Century Gothic" charset="0"/>
              </a:rPr>
              <a:t>|  K E Y  C L U B</a:t>
            </a:r>
          </a:p>
        </p:txBody>
      </p:sp>
      <p:sp>
        <p:nvSpPr>
          <p:cNvPr id="1031" name="AutoShape 7"/>
          <p:cNvSpPr>
            <a:spLocks noChangeArrowheads="1"/>
          </p:cNvSpPr>
          <p:nvPr/>
        </p:nvSpPr>
        <p:spPr bwMode="auto">
          <a:xfrm>
            <a:off x="0" y="1152525"/>
            <a:ext cx="8915400" cy="523875"/>
          </a:xfrm>
          <a:prstGeom prst="homePlate">
            <a:avLst>
              <a:gd name="adj" fmla="val 80994"/>
            </a:avLst>
          </a:prstGeom>
          <a:solidFill>
            <a:srgbClr val="FFFFFF"/>
          </a:solidFill>
          <a:ln>
            <a:noFill/>
          </a:ln>
          <a:effectLst>
            <a:outerShdw blurRad="63500" dist="38160" dir="5400000" algn="ctr" rotWithShape="0">
              <a:srgbClr val="000000">
                <a:alpha val="40033"/>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32" name="Rectangle 8"/>
          <p:cNvSpPr>
            <a:spLocks noGrp="1" noChangeArrowheads="1"/>
          </p:cNvSpPr>
          <p:nvPr>
            <p:ph type="title"/>
          </p:nvPr>
        </p:nvSpPr>
        <p:spPr bwMode="auto">
          <a:xfrm>
            <a:off x="152400" y="1123950"/>
            <a:ext cx="8223250" cy="5794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33" name="Rectangle 9"/>
          <p:cNvSpPr>
            <a:spLocks noChangeArrowheads="1"/>
          </p:cNvSpPr>
          <p:nvPr/>
        </p:nvSpPr>
        <p:spPr bwMode="auto">
          <a:xfrm>
            <a:off x="0" y="6172200"/>
            <a:ext cx="9144000" cy="685800"/>
          </a:xfrm>
          <a:prstGeom prst="rect">
            <a:avLst/>
          </a:prstGeom>
          <a:solidFill>
            <a:srgbClr val="E46C0A"/>
          </a:solidFill>
          <a:ln>
            <a:noFill/>
          </a:ln>
          <a:effectLst>
            <a:outerShdw blurRad="63500" dist="23040" dir="5400000" algn="ctr" rotWithShape="0">
              <a:srgbClr val="000000">
                <a:alpha val="35036"/>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34" name="Text Box 10"/>
          <p:cNvSpPr txBox="1">
            <a:spLocks noChangeArrowheads="1"/>
          </p:cNvSpPr>
          <p:nvPr/>
        </p:nvSpPr>
        <p:spPr bwMode="auto">
          <a:xfrm>
            <a:off x="304800" y="6119813"/>
            <a:ext cx="1828800" cy="1374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200" b="1" dirty="0" smtClean="0">
                <a:latin typeface="Century Gothic" charset="0"/>
                <a:cs typeface="Century Gothic" charset="0"/>
              </a:rPr>
              <a:t>DCON</a:t>
            </a:r>
          </a:p>
        </p:txBody>
      </p:sp>
      <p:sp>
        <p:nvSpPr>
          <p:cNvPr id="1035" name="Text Box 11"/>
          <p:cNvSpPr txBox="1">
            <a:spLocks noChangeArrowheads="1"/>
          </p:cNvSpPr>
          <p:nvPr/>
        </p:nvSpPr>
        <p:spPr bwMode="auto">
          <a:xfrm>
            <a:off x="1944688" y="6073775"/>
            <a:ext cx="414337" cy="703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000" dirty="0" smtClean="0">
                <a:latin typeface="Calibri" charset="0"/>
              </a:rPr>
              <a:t>|</a:t>
            </a:r>
          </a:p>
        </p:txBody>
      </p:sp>
      <p:sp>
        <p:nvSpPr>
          <p:cNvPr id="1036" name="Text Box 12"/>
          <p:cNvSpPr txBox="1">
            <a:spLocks noChangeArrowheads="1"/>
          </p:cNvSpPr>
          <p:nvPr/>
        </p:nvSpPr>
        <p:spPr bwMode="auto">
          <a:xfrm>
            <a:off x="2209800" y="6172200"/>
            <a:ext cx="3352800" cy="6873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1300" dirty="0" smtClean="0">
                <a:latin typeface="Goudy Old Style" charset="0"/>
                <a:cs typeface="Goudy Old Style" charset="0"/>
              </a:rPr>
              <a:t>District Convention Committee 2011-12</a:t>
            </a:r>
          </a:p>
          <a:p>
            <a:pPr fontAlgn="base">
              <a:spcBef>
                <a:spcPct val="0"/>
              </a:spcBef>
              <a:spcAft>
                <a:spcPct val="0"/>
              </a:spcAft>
              <a:buSzPct val="100000"/>
              <a:defRPr/>
            </a:pPr>
            <a:r>
              <a:rPr lang="en-US" sz="1300" dirty="0" smtClean="0">
                <a:latin typeface="Goudy Old Style" charset="0"/>
                <a:cs typeface="Goudy Old Style" charset="0"/>
              </a:rPr>
              <a:t>California-Nevada-Hawaii District</a:t>
            </a:r>
          </a:p>
          <a:p>
            <a:pPr fontAlgn="base">
              <a:spcBef>
                <a:spcPct val="0"/>
              </a:spcBef>
              <a:spcAft>
                <a:spcPct val="0"/>
              </a:spcAft>
              <a:buSzPct val="100000"/>
              <a:defRPr/>
            </a:pPr>
            <a:r>
              <a:rPr lang="en-US" sz="1300" dirty="0" smtClean="0">
                <a:latin typeface="Goudy Old Style" charset="0"/>
                <a:cs typeface="Goudy Old Style" charset="0"/>
              </a:rPr>
              <a:t>Key Club International</a:t>
            </a:r>
          </a:p>
        </p:txBody>
      </p:sp>
    </p:spTree>
  </p:cSld>
  <p:clrMap bg1="lt1" tx1="dk1" bg2="lt2" tx2="dk2" accent1="accent1" accent2="accent2" accent3="accent3" accent4="accent4" accent5="accent5" accent6="accent6" hlink="hlink" folHlink="folHlink"/>
  <p:sldLayoutIdLst>
    <p:sldLayoutId id="2147483695" r:id="rId1"/>
  </p:sldLayoutIdLst>
  <p:hf sldNum="0" hdr="0" ftr="0"/>
  <p:txStyles>
    <p:titleStyle>
      <a:lvl1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2pPr>
      <a:lvl3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3pPr>
      <a:lvl4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4pPr>
      <a:lvl5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1E2326D-42C6-4606-9525-29207587097F}"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B895033-A183-4697-A921-58750EC43962}"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0"/>
            <a:ext cx="9144000" cy="17145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026" name="Rectangle 2"/>
          <p:cNvSpPr>
            <a:spLocks noGrp="1" noChangeArrowheads="1"/>
          </p:cNvSpPr>
          <p:nvPr>
            <p:ph type="body" idx="1"/>
          </p:nvPr>
        </p:nvSpPr>
        <p:spPr bwMode="auto">
          <a:xfrm>
            <a:off x="457200" y="1798638"/>
            <a:ext cx="8223250" cy="4519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457200" y="6307138"/>
            <a:ext cx="2127250" cy="458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fontAlgn="base">
              <a:spcBef>
                <a:spcPct val="0"/>
              </a:spcBef>
              <a:spcAft>
                <a:spcPct val="0"/>
              </a:spcAft>
              <a:buSzPct val="100000"/>
              <a:defRPr/>
            </a:pPr>
            <a:r>
              <a:rPr lang="en-US" sz="2400">
                <a:latin typeface="Arial" charset="0"/>
              </a:rPr>
              <a:t>07/20/11</a:t>
            </a:r>
          </a:p>
        </p:txBody>
      </p:sp>
      <p:sp>
        <p:nvSpPr>
          <p:cNvPr id="1028" name="Text Box 4"/>
          <p:cNvSpPr txBox="1">
            <a:spLocks noChangeArrowheads="1"/>
          </p:cNvSpPr>
          <p:nvPr/>
        </p:nvSpPr>
        <p:spPr bwMode="auto">
          <a:xfrm>
            <a:off x="3124200" y="6308725"/>
            <a:ext cx="2895600" cy="460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29" name="Rectangle 5"/>
          <p:cNvSpPr>
            <a:spLocks noGrp="1" noChangeArrowheads="1"/>
          </p:cNvSpPr>
          <p:nvPr>
            <p:ph type="sldNum"/>
          </p:nvPr>
        </p:nvSpPr>
        <p:spPr bwMode="auto">
          <a:xfrm>
            <a:off x="6553200" y="6307138"/>
            <a:ext cx="2127250" cy="458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fontAlgn="base">
              <a:spcBef>
                <a:spcPct val="0"/>
              </a:spcBef>
              <a:spcAft>
                <a:spcPct val="0"/>
              </a:spcAft>
              <a:buSzPct val="100000"/>
              <a:defRPr/>
            </a:pPr>
            <a:fld id="{6E6E9F99-C68C-5843-AD8D-A7301682DA8D}" type="slidenum">
              <a:rPr lang="en-US" sz="2400">
                <a:latin typeface="Arial" charset="0"/>
              </a:rPr>
              <a:pPr fontAlgn="base">
                <a:spcBef>
                  <a:spcPct val="0"/>
                </a:spcBef>
                <a:spcAft>
                  <a:spcPct val="0"/>
                </a:spcAft>
                <a:buSzPct val="100000"/>
                <a:defRPr/>
              </a:pPr>
              <a:t>‹#›</a:t>
            </a:fld>
            <a:endParaRPr lang="en-US" sz="2400" dirty="0">
              <a:latin typeface="Arial" charset="0"/>
            </a:endParaRPr>
          </a:p>
        </p:txBody>
      </p:sp>
      <p:sp>
        <p:nvSpPr>
          <p:cNvPr id="1030" name="Text Box 6"/>
          <p:cNvSpPr txBox="1">
            <a:spLocks noChangeArrowheads="1"/>
          </p:cNvSpPr>
          <p:nvPr/>
        </p:nvSpPr>
        <p:spPr bwMode="auto">
          <a:xfrm>
            <a:off x="2667000" y="152400"/>
            <a:ext cx="6172200" cy="1435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400" b="1" dirty="0" smtClean="0">
                <a:latin typeface="Century Gothic" charset="0"/>
                <a:cs typeface="Century Gothic" charset="0"/>
              </a:rPr>
              <a:t>C N H  </a:t>
            </a:r>
            <a:r>
              <a:rPr lang="en-US" sz="4400" dirty="0" smtClean="0">
                <a:latin typeface="Century Gothic" charset="0"/>
                <a:cs typeface="Century Gothic" charset="0"/>
              </a:rPr>
              <a:t>|  K E Y  C L U B</a:t>
            </a:r>
          </a:p>
        </p:txBody>
      </p:sp>
      <p:sp>
        <p:nvSpPr>
          <p:cNvPr id="1031" name="AutoShape 7"/>
          <p:cNvSpPr>
            <a:spLocks noChangeArrowheads="1"/>
          </p:cNvSpPr>
          <p:nvPr/>
        </p:nvSpPr>
        <p:spPr bwMode="auto">
          <a:xfrm>
            <a:off x="0" y="1152525"/>
            <a:ext cx="8915400" cy="523875"/>
          </a:xfrm>
          <a:prstGeom prst="homePlate">
            <a:avLst>
              <a:gd name="adj" fmla="val 80994"/>
            </a:avLst>
          </a:prstGeom>
          <a:solidFill>
            <a:srgbClr val="FFFFFF"/>
          </a:solidFill>
          <a:ln>
            <a:noFill/>
          </a:ln>
          <a:effectLst>
            <a:outerShdw blurRad="63500" dist="38160" dir="5400000" algn="ctr" rotWithShape="0">
              <a:srgbClr val="000000">
                <a:alpha val="40033"/>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32" name="Rectangle 8"/>
          <p:cNvSpPr>
            <a:spLocks noGrp="1" noChangeArrowheads="1"/>
          </p:cNvSpPr>
          <p:nvPr>
            <p:ph type="title"/>
          </p:nvPr>
        </p:nvSpPr>
        <p:spPr bwMode="auto">
          <a:xfrm>
            <a:off x="152400" y="1123950"/>
            <a:ext cx="8223250" cy="5794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33" name="Rectangle 9"/>
          <p:cNvSpPr>
            <a:spLocks noChangeArrowheads="1"/>
          </p:cNvSpPr>
          <p:nvPr/>
        </p:nvSpPr>
        <p:spPr bwMode="auto">
          <a:xfrm>
            <a:off x="0" y="6172200"/>
            <a:ext cx="9144000" cy="685800"/>
          </a:xfrm>
          <a:prstGeom prst="rect">
            <a:avLst/>
          </a:prstGeom>
          <a:solidFill>
            <a:srgbClr val="E46C0A"/>
          </a:solidFill>
          <a:ln>
            <a:noFill/>
          </a:ln>
          <a:effectLst>
            <a:outerShdw blurRad="63500" dist="23040" dir="5400000" algn="ctr" rotWithShape="0">
              <a:srgbClr val="000000">
                <a:alpha val="35036"/>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34" name="Text Box 10"/>
          <p:cNvSpPr txBox="1">
            <a:spLocks noChangeArrowheads="1"/>
          </p:cNvSpPr>
          <p:nvPr/>
        </p:nvSpPr>
        <p:spPr bwMode="auto">
          <a:xfrm>
            <a:off x="304800" y="6119813"/>
            <a:ext cx="1828800" cy="1374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200" b="1" dirty="0" smtClean="0">
                <a:latin typeface="Century Gothic" charset="0"/>
                <a:cs typeface="Century Gothic" charset="0"/>
              </a:rPr>
              <a:t>DCON</a:t>
            </a:r>
          </a:p>
        </p:txBody>
      </p:sp>
      <p:sp>
        <p:nvSpPr>
          <p:cNvPr id="1035" name="Text Box 11"/>
          <p:cNvSpPr txBox="1">
            <a:spLocks noChangeArrowheads="1"/>
          </p:cNvSpPr>
          <p:nvPr/>
        </p:nvSpPr>
        <p:spPr bwMode="auto">
          <a:xfrm>
            <a:off x="1944688" y="6073775"/>
            <a:ext cx="414337" cy="703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000" dirty="0" smtClean="0">
                <a:latin typeface="Calibri" charset="0"/>
              </a:rPr>
              <a:t>|</a:t>
            </a:r>
          </a:p>
        </p:txBody>
      </p:sp>
      <p:sp>
        <p:nvSpPr>
          <p:cNvPr id="1036" name="Text Box 12"/>
          <p:cNvSpPr txBox="1">
            <a:spLocks noChangeArrowheads="1"/>
          </p:cNvSpPr>
          <p:nvPr/>
        </p:nvSpPr>
        <p:spPr bwMode="auto">
          <a:xfrm>
            <a:off x="2209800" y="6172200"/>
            <a:ext cx="3352800" cy="6873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1300" dirty="0" smtClean="0">
                <a:latin typeface="Goudy Old Style" charset="0"/>
                <a:cs typeface="Goudy Old Style" charset="0"/>
              </a:rPr>
              <a:t>District Convention Committee 2011-12</a:t>
            </a:r>
          </a:p>
          <a:p>
            <a:pPr fontAlgn="base">
              <a:spcBef>
                <a:spcPct val="0"/>
              </a:spcBef>
              <a:spcAft>
                <a:spcPct val="0"/>
              </a:spcAft>
              <a:buSzPct val="100000"/>
              <a:defRPr/>
            </a:pPr>
            <a:r>
              <a:rPr lang="en-US" sz="1300" dirty="0" smtClean="0">
                <a:latin typeface="Goudy Old Style" charset="0"/>
                <a:cs typeface="Goudy Old Style" charset="0"/>
              </a:rPr>
              <a:t>California-Nevada-Hawaii District</a:t>
            </a:r>
          </a:p>
          <a:p>
            <a:pPr fontAlgn="base">
              <a:spcBef>
                <a:spcPct val="0"/>
              </a:spcBef>
              <a:spcAft>
                <a:spcPct val="0"/>
              </a:spcAft>
              <a:buSzPct val="100000"/>
              <a:defRPr/>
            </a:pPr>
            <a:r>
              <a:rPr lang="en-US" sz="1300" dirty="0" smtClean="0">
                <a:latin typeface="Goudy Old Style" charset="0"/>
                <a:cs typeface="Goudy Old Style" charset="0"/>
              </a:rPr>
              <a:t>Key Club International</a:t>
            </a:r>
          </a:p>
        </p:txBody>
      </p:sp>
    </p:spTree>
  </p:cSld>
  <p:clrMap bg1="lt1" tx1="dk1" bg2="lt2" tx2="dk2" accent1="accent1" accent2="accent2" accent3="accent3" accent4="accent4" accent5="accent5" accent6="accent6" hlink="hlink" folHlink="folHlink"/>
  <p:sldLayoutIdLst>
    <p:sldLayoutId id="2147483697" r:id="rId1"/>
  </p:sldLayoutIdLst>
  <p:hf sldNum="0" hdr="0" ftr="0"/>
  <p:txStyles>
    <p:titleStyle>
      <a:lvl1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2pPr>
      <a:lvl3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3pPr>
      <a:lvl4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4pPr>
      <a:lvl5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0"/>
            <a:ext cx="9144000" cy="17145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026" name="Rectangle 2"/>
          <p:cNvSpPr>
            <a:spLocks noGrp="1" noChangeArrowheads="1"/>
          </p:cNvSpPr>
          <p:nvPr>
            <p:ph type="body" idx="1"/>
          </p:nvPr>
        </p:nvSpPr>
        <p:spPr bwMode="auto">
          <a:xfrm>
            <a:off x="457200" y="1798638"/>
            <a:ext cx="8223250" cy="4519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457200" y="6307138"/>
            <a:ext cx="2127250" cy="458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fontAlgn="base">
              <a:spcBef>
                <a:spcPct val="0"/>
              </a:spcBef>
              <a:spcAft>
                <a:spcPct val="0"/>
              </a:spcAft>
              <a:buSzPct val="100000"/>
              <a:defRPr/>
            </a:pPr>
            <a:r>
              <a:rPr lang="en-US" sz="2400">
                <a:latin typeface="Arial" charset="0"/>
              </a:rPr>
              <a:t>07/20/11</a:t>
            </a:r>
          </a:p>
        </p:txBody>
      </p:sp>
      <p:sp>
        <p:nvSpPr>
          <p:cNvPr id="1028" name="Text Box 4"/>
          <p:cNvSpPr txBox="1">
            <a:spLocks noChangeArrowheads="1"/>
          </p:cNvSpPr>
          <p:nvPr/>
        </p:nvSpPr>
        <p:spPr bwMode="auto">
          <a:xfrm>
            <a:off x="3124200" y="6308725"/>
            <a:ext cx="2895600" cy="460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29" name="Rectangle 5"/>
          <p:cNvSpPr>
            <a:spLocks noGrp="1" noChangeArrowheads="1"/>
          </p:cNvSpPr>
          <p:nvPr>
            <p:ph type="sldNum"/>
          </p:nvPr>
        </p:nvSpPr>
        <p:spPr bwMode="auto">
          <a:xfrm>
            <a:off x="6553200" y="6307138"/>
            <a:ext cx="2127250" cy="458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fontAlgn="base">
              <a:spcBef>
                <a:spcPct val="0"/>
              </a:spcBef>
              <a:spcAft>
                <a:spcPct val="0"/>
              </a:spcAft>
              <a:buSzPct val="100000"/>
              <a:defRPr/>
            </a:pPr>
            <a:fld id="{6E6E9F99-C68C-5843-AD8D-A7301682DA8D}" type="slidenum">
              <a:rPr lang="en-US" sz="2400">
                <a:latin typeface="Arial" charset="0"/>
              </a:rPr>
              <a:pPr fontAlgn="base">
                <a:spcBef>
                  <a:spcPct val="0"/>
                </a:spcBef>
                <a:spcAft>
                  <a:spcPct val="0"/>
                </a:spcAft>
                <a:buSzPct val="100000"/>
                <a:defRPr/>
              </a:pPr>
              <a:t>‹#›</a:t>
            </a:fld>
            <a:endParaRPr lang="en-US" sz="2400" dirty="0">
              <a:latin typeface="Arial" charset="0"/>
            </a:endParaRPr>
          </a:p>
        </p:txBody>
      </p:sp>
      <p:sp>
        <p:nvSpPr>
          <p:cNvPr id="1030" name="Text Box 6"/>
          <p:cNvSpPr txBox="1">
            <a:spLocks noChangeArrowheads="1"/>
          </p:cNvSpPr>
          <p:nvPr/>
        </p:nvSpPr>
        <p:spPr bwMode="auto">
          <a:xfrm>
            <a:off x="2667000" y="152400"/>
            <a:ext cx="6172200" cy="1435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400" b="1" dirty="0" smtClean="0">
                <a:latin typeface="Century Gothic" charset="0"/>
                <a:cs typeface="Century Gothic" charset="0"/>
              </a:rPr>
              <a:t>C N H  </a:t>
            </a:r>
            <a:r>
              <a:rPr lang="en-US" sz="4400" dirty="0" smtClean="0">
                <a:latin typeface="Century Gothic" charset="0"/>
                <a:cs typeface="Century Gothic" charset="0"/>
              </a:rPr>
              <a:t>|  K E Y  C L U B</a:t>
            </a:r>
          </a:p>
        </p:txBody>
      </p:sp>
      <p:sp>
        <p:nvSpPr>
          <p:cNvPr id="1031" name="AutoShape 7"/>
          <p:cNvSpPr>
            <a:spLocks noChangeArrowheads="1"/>
          </p:cNvSpPr>
          <p:nvPr/>
        </p:nvSpPr>
        <p:spPr bwMode="auto">
          <a:xfrm>
            <a:off x="0" y="1152525"/>
            <a:ext cx="8915400" cy="523875"/>
          </a:xfrm>
          <a:prstGeom prst="homePlate">
            <a:avLst>
              <a:gd name="adj" fmla="val 80994"/>
            </a:avLst>
          </a:prstGeom>
          <a:solidFill>
            <a:srgbClr val="FFFFFF"/>
          </a:solidFill>
          <a:ln>
            <a:noFill/>
          </a:ln>
          <a:effectLst>
            <a:outerShdw blurRad="63500" dist="38160" dir="5400000" algn="ctr" rotWithShape="0">
              <a:srgbClr val="000000">
                <a:alpha val="40033"/>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32" name="Rectangle 8"/>
          <p:cNvSpPr>
            <a:spLocks noGrp="1" noChangeArrowheads="1"/>
          </p:cNvSpPr>
          <p:nvPr>
            <p:ph type="title"/>
          </p:nvPr>
        </p:nvSpPr>
        <p:spPr bwMode="auto">
          <a:xfrm>
            <a:off x="152400" y="1123950"/>
            <a:ext cx="8223250" cy="5794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33" name="Rectangle 9"/>
          <p:cNvSpPr>
            <a:spLocks noChangeArrowheads="1"/>
          </p:cNvSpPr>
          <p:nvPr/>
        </p:nvSpPr>
        <p:spPr bwMode="auto">
          <a:xfrm>
            <a:off x="0" y="6172200"/>
            <a:ext cx="9144000" cy="685800"/>
          </a:xfrm>
          <a:prstGeom prst="rect">
            <a:avLst/>
          </a:prstGeom>
          <a:solidFill>
            <a:srgbClr val="E46C0A"/>
          </a:solidFill>
          <a:ln>
            <a:noFill/>
          </a:ln>
          <a:effectLst>
            <a:outerShdw blurRad="63500" dist="23040" dir="5400000" algn="ctr" rotWithShape="0">
              <a:srgbClr val="000000">
                <a:alpha val="35036"/>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34" name="Text Box 10"/>
          <p:cNvSpPr txBox="1">
            <a:spLocks noChangeArrowheads="1"/>
          </p:cNvSpPr>
          <p:nvPr/>
        </p:nvSpPr>
        <p:spPr bwMode="auto">
          <a:xfrm>
            <a:off x="304800" y="6119813"/>
            <a:ext cx="1828800" cy="1374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200" b="1" dirty="0" smtClean="0">
                <a:latin typeface="Century Gothic" charset="0"/>
                <a:cs typeface="Century Gothic" charset="0"/>
              </a:rPr>
              <a:t>DCON</a:t>
            </a:r>
          </a:p>
        </p:txBody>
      </p:sp>
      <p:sp>
        <p:nvSpPr>
          <p:cNvPr id="1035" name="Text Box 11"/>
          <p:cNvSpPr txBox="1">
            <a:spLocks noChangeArrowheads="1"/>
          </p:cNvSpPr>
          <p:nvPr/>
        </p:nvSpPr>
        <p:spPr bwMode="auto">
          <a:xfrm>
            <a:off x="1944688" y="6073775"/>
            <a:ext cx="414337" cy="703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000" dirty="0" smtClean="0">
                <a:latin typeface="Calibri" charset="0"/>
              </a:rPr>
              <a:t>|</a:t>
            </a:r>
          </a:p>
        </p:txBody>
      </p:sp>
      <p:sp>
        <p:nvSpPr>
          <p:cNvPr id="1036" name="Text Box 12"/>
          <p:cNvSpPr txBox="1">
            <a:spLocks noChangeArrowheads="1"/>
          </p:cNvSpPr>
          <p:nvPr/>
        </p:nvSpPr>
        <p:spPr bwMode="auto">
          <a:xfrm>
            <a:off x="2209800" y="6172200"/>
            <a:ext cx="3352800" cy="6873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1300" dirty="0" smtClean="0">
                <a:latin typeface="Goudy Old Style" charset="0"/>
                <a:cs typeface="Goudy Old Style" charset="0"/>
              </a:rPr>
              <a:t>District Convention Committee 2011-12</a:t>
            </a:r>
          </a:p>
          <a:p>
            <a:pPr fontAlgn="base">
              <a:spcBef>
                <a:spcPct val="0"/>
              </a:spcBef>
              <a:spcAft>
                <a:spcPct val="0"/>
              </a:spcAft>
              <a:buSzPct val="100000"/>
              <a:defRPr/>
            </a:pPr>
            <a:r>
              <a:rPr lang="en-US" sz="1300" dirty="0" smtClean="0">
                <a:latin typeface="Goudy Old Style" charset="0"/>
                <a:cs typeface="Goudy Old Style" charset="0"/>
              </a:rPr>
              <a:t>California-Nevada-Hawaii District</a:t>
            </a:r>
          </a:p>
          <a:p>
            <a:pPr fontAlgn="base">
              <a:spcBef>
                <a:spcPct val="0"/>
              </a:spcBef>
              <a:spcAft>
                <a:spcPct val="0"/>
              </a:spcAft>
              <a:buSzPct val="100000"/>
              <a:defRPr/>
            </a:pPr>
            <a:r>
              <a:rPr lang="en-US" sz="1300" dirty="0" smtClean="0">
                <a:latin typeface="Goudy Old Style" charset="0"/>
                <a:cs typeface="Goudy Old Style" charset="0"/>
              </a:rPr>
              <a:t>Key Club International</a:t>
            </a:r>
          </a:p>
        </p:txBody>
      </p:sp>
    </p:spTree>
  </p:cSld>
  <p:clrMap bg1="lt1" tx1="dk1" bg2="lt2" tx2="dk2" accent1="accent1" accent2="accent2" accent3="accent3" accent4="accent4" accent5="accent5" accent6="accent6" hlink="hlink" folHlink="folHlink"/>
  <p:sldLayoutIdLst>
    <p:sldLayoutId id="2147483699" r:id="rId1"/>
  </p:sldLayoutIdLst>
  <p:hf sldNum="0" hdr="0" ftr="0"/>
  <p:txStyles>
    <p:titleStyle>
      <a:lvl1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2pPr>
      <a:lvl3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3pPr>
      <a:lvl4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4pPr>
      <a:lvl5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0"/>
            <a:ext cx="9144000" cy="17145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74" name="Text Box 2"/>
          <p:cNvSpPr txBox="1">
            <a:spLocks noChangeArrowheads="1"/>
          </p:cNvSpPr>
          <p:nvPr/>
        </p:nvSpPr>
        <p:spPr bwMode="auto">
          <a:xfrm>
            <a:off x="2667000" y="152400"/>
            <a:ext cx="6172200" cy="1435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400" b="1" dirty="0" smtClean="0">
                <a:latin typeface="Century Gothic" charset="0"/>
                <a:cs typeface="Century Gothic" charset="0"/>
              </a:rPr>
              <a:t>C N H  </a:t>
            </a:r>
            <a:r>
              <a:rPr lang="en-US" sz="4400" dirty="0" smtClean="0">
                <a:latin typeface="Century Gothic" charset="0"/>
                <a:cs typeface="Century Gothic" charset="0"/>
              </a:rPr>
              <a:t>|  K E Y  C L U B</a:t>
            </a:r>
          </a:p>
        </p:txBody>
      </p:sp>
      <p:sp>
        <p:nvSpPr>
          <p:cNvPr id="3075" name="AutoShape 3"/>
          <p:cNvSpPr>
            <a:spLocks noChangeArrowheads="1"/>
          </p:cNvSpPr>
          <p:nvPr/>
        </p:nvSpPr>
        <p:spPr bwMode="auto">
          <a:xfrm>
            <a:off x="0" y="1152525"/>
            <a:ext cx="8915400" cy="523875"/>
          </a:xfrm>
          <a:prstGeom prst="homePlate">
            <a:avLst>
              <a:gd name="adj" fmla="val 80994"/>
            </a:avLst>
          </a:prstGeom>
          <a:solidFill>
            <a:srgbClr val="FFFFFF"/>
          </a:solidFill>
          <a:ln>
            <a:noFill/>
          </a:ln>
          <a:effectLst>
            <a:outerShdw blurRad="63500" dist="38160" dir="5400000" algn="ctr" rotWithShape="0">
              <a:srgbClr val="000000">
                <a:alpha val="40033"/>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3076" name="Rectangle 4"/>
          <p:cNvSpPr>
            <a:spLocks noChangeArrowheads="1"/>
          </p:cNvSpPr>
          <p:nvPr/>
        </p:nvSpPr>
        <p:spPr bwMode="auto">
          <a:xfrm>
            <a:off x="0" y="6172200"/>
            <a:ext cx="9144000" cy="685800"/>
          </a:xfrm>
          <a:prstGeom prst="rect">
            <a:avLst/>
          </a:prstGeom>
          <a:solidFill>
            <a:srgbClr val="E46C0A"/>
          </a:solidFill>
          <a:ln>
            <a:noFill/>
          </a:ln>
          <a:effectLst>
            <a:outerShdw blurRad="63500" dist="23040" dir="5400000" algn="ctr" rotWithShape="0">
              <a:srgbClr val="000000">
                <a:alpha val="35036"/>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3077" name="Text Box 5"/>
          <p:cNvSpPr txBox="1">
            <a:spLocks noChangeArrowheads="1"/>
          </p:cNvSpPr>
          <p:nvPr/>
        </p:nvSpPr>
        <p:spPr bwMode="auto">
          <a:xfrm>
            <a:off x="304800" y="6119813"/>
            <a:ext cx="1828800" cy="1374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200" b="1" dirty="0" smtClean="0">
                <a:latin typeface="Century Gothic" charset="0"/>
                <a:cs typeface="Century Gothic" charset="0"/>
              </a:rPr>
              <a:t>DCON</a:t>
            </a:r>
          </a:p>
        </p:txBody>
      </p:sp>
      <p:sp>
        <p:nvSpPr>
          <p:cNvPr id="3078" name="Text Box 6"/>
          <p:cNvSpPr txBox="1">
            <a:spLocks noChangeArrowheads="1"/>
          </p:cNvSpPr>
          <p:nvPr/>
        </p:nvSpPr>
        <p:spPr bwMode="auto">
          <a:xfrm>
            <a:off x="1944688" y="6073775"/>
            <a:ext cx="414337" cy="703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000" dirty="0" smtClean="0">
                <a:latin typeface="Calibri" charset="0"/>
              </a:rPr>
              <a:t>|</a:t>
            </a:r>
          </a:p>
        </p:txBody>
      </p:sp>
      <p:sp>
        <p:nvSpPr>
          <p:cNvPr id="3079" name="Text Box 7"/>
          <p:cNvSpPr txBox="1">
            <a:spLocks noChangeArrowheads="1"/>
          </p:cNvSpPr>
          <p:nvPr/>
        </p:nvSpPr>
        <p:spPr bwMode="auto">
          <a:xfrm>
            <a:off x="2209800" y="6172200"/>
            <a:ext cx="3352800" cy="6873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1300" dirty="0" smtClean="0">
                <a:latin typeface="Goudy Old Style" charset="0"/>
                <a:cs typeface="Goudy Old Style" charset="0"/>
              </a:rPr>
              <a:t>District Convention Committee 2011-12</a:t>
            </a:r>
          </a:p>
          <a:p>
            <a:pPr fontAlgn="base">
              <a:spcBef>
                <a:spcPct val="0"/>
              </a:spcBef>
              <a:spcAft>
                <a:spcPct val="0"/>
              </a:spcAft>
              <a:buSzPct val="100000"/>
              <a:defRPr/>
            </a:pPr>
            <a:r>
              <a:rPr lang="en-US" sz="1300" dirty="0" smtClean="0">
                <a:latin typeface="Goudy Old Style" charset="0"/>
                <a:cs typeface="Goudy Old Style" charset="0"/>
              </a:rPr>
              <a:t>California-Nevada-Hawaii District</a:t>
            </a:r>
          </a:p>
          <a:p>
            <a:pPr fontAlgn="base">
              <a:spcBef>
                <a:spcPct val="0"/>
              </a:spcBef>
              <a:spcAft>
                <a:spcPct val="0"/>
              </a:spcAft>
              <a:buSzPct val="100000"/>
              <a:defRPr/>
            </a:pPr>
            <a:r>
              <a:rPr lang="en-US" sz="1300" dirty="0" smtClean="0">
                <a:latin typeface="Goudy Old Style" charset="0"/>
                <a:cs typeface="Goudy Old Style" charset="0"/>
              </a:rPr>
              <a:t>Key Club International</a:t>
            </a:r>
          </a:p>
        </p:txBody>
      </p:sp>
      <p:sp>
        <p:nvSpPr>
          <p:cNvPr id="3080" name="Rectangle 8"/>
          <p:cNvSpPr>
            <a:spLocks noGrp="1" noChangeArrowheads="1"/>
          </p:cNvSpPr>
          <p:nvPr>
            <p:ph type="body" idx="1"/>
          </p:nvPr>
        </p:nvSpPr>
        <p:spPr bwMode="auto">
          <a:xfrm>
            <a:off x="457200" y="1798638"/>
            <a:ext cx="8223250" cy="4519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3081" name="Rectangle 9"/>
          <p:cNvSpPr>
            <a:spLocks noGrp="1" noChangeArrowheads="1"/>
          </p:cNvSpPr>
          <p:nvPr>
            <p:ph type="title"/>
          </p:nvPr>
        </p:nvSpPr>
        <p:spPr bwMode="auto">
          <a:xfrm>
            <a:off x="0" y="1065213"/>
            <a:ext cx="8223250" cy="5794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082" name="Rectangle 10"/>
          <p:cNvSpPr>
            <a:spLocks noGrp="1" noChangeArrowheads="1"/>
          </p:cNvSpPr>
          <p:nvPr>
            <p:ph type="dt"/>
          </p:nvPr>
        </p:nvSpPr>
        <p:spPr bwMode="auto">
          <a:xfrm>
            <a:off x="457200" y="6356350"/>
            <a:ext cx="2127250" cy="358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a:solidFill>
                  <a:srgbClr val="898989"/>
                </a:solidFill>
                <a:latin typeface="Calibri" charset="0"/>
                <a:cs typeface="Lucida Sans Unicode" charset="0"/>
              </a:defRPr>
            </a:lvl1pPr>
          </a:lstStyle>
          <a:p>
            <a:pPr fontAlgn="base">
              <a:spcBef>
                <a:spcPct val="0"/>
              </a:spcBef>
              <a:spcAft>
                <a:spcPct val="0"/>
              </a:spcAft>
              <a:buSzPct val="100000"/>
              <a:defRPr/>
            </a:pPr>
            <a:r>
              <a:rPr lang="en-US"/>
              <a:t>07/20/11</a:t>
            </a:r>
          </a:p>
        </p:txBody>
      </p:sp>
      <p:sp>
        <p:nvSpPr>
          <p:cNvPr id="3083" name="Text Box 11"/>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3084" name="Rectangle 12"/>
          <p:cNvSpPr>
            <a:spLocks noGrp="1" noChangeArrowheads="1"/>
          </p:cNvSpPr>
          <p:nvPr>
            <p:ph type="sldNum"/>
          </p:nvPr>
        </p:nvSpPr>
        <p:spPr bwMode="auto">
          <a:xfrm>
            <a:off x="6553200" y="6356350"/>
            <a:ext cx="2127250" cy="358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a:solidFill>
                  <a:srgbClr val="898989"/>
                </a:solidFill>
                <a:latin typeface="Calibri" charset="0"/>
                <a:cs typeface="Lucida Sans Unicode" charset="0"/>
              </a:defRPr>
            </a:lvl1pPr>
          </a:lstStyle>
          <a:p>
            <a:pPr fontAlgn="base">
              <a:spcBef>
                <a:spcPct val="0"/>
              </a:spcBef>
              <a:spcAft>
                <a:spcPct val="0"/>
              </a:spcAft>
              <a:buSzPct val="100000"/>
              <a:defRPr/>
            </a:pPr>
            <a:fld id="{45A68946-D1C8-EE49-8B45-CF672FF00EC8}" type="slidenum">
              <a:rPr lang="en-US"/>
              <a:pPr fontAlgn="base">
                <a:spcBef>
                  <a:spcPct val="0"/>
                </a:spcBef>
                <a:spcAft>
                  <a:spcPct val="0"/>
                </a:spcAft>
                <a:buSzPct val="100000"/>
                <a:defRPr/>
              </a:pPr>
              <a:t>‹#›</a:t>
            </a:fld>
            <a:endParaRPr lang="en-US" dirty="0"/>
          </a:p>
        </p:txBody>
      </p:sp>
    </p:spTree>
  </p:cSld>
  <p:clrMap bg1="lt1" tx1="dk1" bg2="lt2" tx2="dk2" accent1="accent1" accent2="accent2" accent3="accent3" accent4="accent4" accent5="accent5" accent6="accent6" hlink="hlink" folHlink="folHlink"/>
  <p:sldLayoutIdLst>
    <p:sldLayoutId id="2147483701" r:id="rId1"/>
  </p:sldLayoutIdLst>
  <p:hf sldNum="0" hdr="0" ftr="0"/>
  <p:txStyles>
    <p:titleStyle>
      <a:lvl1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2pPr>
      <a:lvl3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3pPr>
      <a:lvl4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4pPr>
      <a:lvl5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0"/>
            <a:ext cx="9144000" cy="17145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74" name="Text Box 2"/>
          <p:cNvSpPr txBox="1">
            <a:spLocks noChangeArrowheads="1"/>
          </p:cNvSpPr>
          <p:nvPr/>
        </p:nvSpPr>
        <p:spPr bwMode="auto">
          <a:xfrm>
            <a:off x="2667000" y="152400"/>
            <a:ext cx="6172200" cy="1435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400" b="1" dirty="0" smtClean="0">
                <a:latin typeface="Century Gothic" charset="0"/>
                <a:cs typeface="Century Gothic" charset="0"/>
              </a:rPr>
              <a:t>C N H  </a:t>
            </a:r>
            <a:r>
              <a:rPr lang="en-US" sz="4400" dirty="0" smtClean="0">
                <a:latin typeface="Century Gothic" charset="0"/>
                <a:cs typeface="Century Gothic" charset="0"/>
              </a:rPr>
              <a:t>|  K E Y  C L U B</a:t>
            </a:r>
          </a:p>
        </p:txBody>
      </p:sp>
      <p:sp>
        <p:nvSpPr>
          <p:cNvPr id="3075" name="AutoShape 3"/>
          <p:cNvSpPr>
            <a:spLocks noChangeArrowheads="1"/>
          </p:cNvSpPr>
          <p:nvPr/>
        </p:nvSpPr>
        <p:spPr bwMode="auto">
          <a:xfrm>
            <a:off x="0" y="1152525"/>
            <a:ext cx="8915400" cy="523875"/>
          </a:xfrm>
          <a:prstGeom prst="homePlate">
            <a:avLst>
              <a:gd name="adj" fmla="val 80994"/>
            </a:avLst>
          </a:prstGeom>
          <a:solidFill>
            <a:srgbClr val="FFFFFF"/>
          </a:solidFill>
          <a:ln>
            <a:noFill/>
          </a:ln>
          <a:effectLst>
            <a:outerShdw blurRad="63500" dist="38160" dir="5400000" algn="ctr" rotWithShape="0">
              <a:srgbClr val="000000">
                <a:alpha val="40033"/>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3076" name="Rectangle 4"/>
          <p:cNvSpPr>
            <a:spLocks noChangeArrowheads="1"/>
          </p:cNvSpPr>
          <p:nvPr/>
        </p:nvSpPr>
        <p:spPr bwMode="auto">
          <a:xfrm>
            <a:off x="0" y="6172200"/>
            <a:ext cx="9144000" cy="685800"/>
          </a:xfrm>
          <a:prstGeom prst="rect">
            <a:avLst/>
          </a:prstGeom>
          <a:solidFill>
            <a:srgbClr val="E46C0A"/>
          </a:solidFill>
          <a:ln>
            <a:noFill/>
          </a:ln>
          <a:effectLst>
            <a:outerShdw blurRad="63500" dist="23040" dir="5400000" algn="ctr" rotWithShape="0">
              <a:srgbClr val="000000">
                <a:alpha val="35036"/>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3077" name="Text Box 5"/>
          <p:cNvSpPr txBox="1">
            <a:spLocks noChangeArrowheads="1"/>
          </p:cNvSpPr>
          <p:nvPr/>
        </p:nvSpPr>
        <p:spPr bwMode="auto">
          <a:xfrm>
            <a:off x="304800" y="6119813"/>
            <a:ext cx="1828800" cy="1374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200" b="1" dirty="0" smtClean="0">
                <a:latin typeface="Century Gothic" charset="0"/>
                <a:cs typeface="Century Gothic" charset="0"/>
              </a:rPr>
              <a:t>DCON</a:t>
            </a:r>
          </a:p>
        </p:txBody>
      </p:sp>
      <p:sp>
        <p:nvSpPr>
          <p:cNvPr id="3078" name="Text Box 6"/>
          <p:cNvSpPr txBox="1">
            <a:spLocks noChangeArrowheads="1"/>
          </p:cNvSpPr>
          <p:nvPr/>
        </p:nvSpPr>
        <p:spPr bwMode="auto">
          <a:xfrm>
            <a:off x="1944688" y="6073775"/>
            <a:ext cx="414337" cy="703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000" dirty="0" smtClean="0">
                <a:latin typeface="Calibri" charset="0"/>
              </a:rPr>
              <a:t>|</a:t>
            </a:r>
          </a:p>
        </p:txBody>
      </p:sp>
      <p:sp>
        <p:nvSpPr>
          <p:cNvPr id="3079" name="Text Box 7"/>
          <p:cNvSpPr txBox="1">
            <a:spLocks noChangeArrowheads="1"/>
          </p:cNvSpPr>
          <p:nvPr/>
        </p:nvSpPr>
        <p:spPr bwMode="auto">
          <a:xfrm>
            <a:off x="2209800" y="6172200"/>
            <a:ext cx="3352800" cy="6873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1300" dirty="0" smtClean="0">
                <a:latin typeface="Goudy Old Style" charset="0"/>
                <a:cs typeface="Goudy Old Style" charset="0"/>
              </a:rPr>
              <a:t>District Convention Committee 2011-12</a:t>
            </a:r>
          </a:p>
          <a:p>
            <a:pPr fontAlgn="base">
              <a:spcBef>
                <a:spcPct val="0"/>
              </a:spcBef>
              <a:spcAft>
                <a:spcPct val="0"/>
              </a:spcAft>
              <a:buSzPct val="100000"/>
              <a:defRPr/>
            </a:pPr>
            <a:r>
              <a:rPr lang="en-US" sz="1300" dirty="0" smtClean="0">
                <a:latin typeface="Goudy Old Style" charset="0"/>
                <a:cs typeface="Goudy Old Style" charset="0"/>
              </a:rPr>
              <a:t>California-Nevada-Hawaii District</a:t>
            </a:r>
          </a:p>
          <a:p>
            <a:pPr fontAlgn="base">
              <a:spcBef>
                <a:spcPct val="0"/>
              </a:spcBef>
              <a:spcAft>
                <a:spcPct val="0"/>
              </a:spcAft>
              <a:buSzPct val="100000"/>
              <a:defRPr/>
            </a:pPr>
            <a:r>
              <a:rPr lang="en-US" sz="1300" dirty="0" smtClean="0">
                <a:latin typeface="Goudy Old Style" charset="0"/>
                <a:cs typeface="Goudy Old Style" charset="0"/>
              </a:rPr>
              <a:t>Key Club International</a:t>
            </a:r>
          </a:p>
        </p:txBody>
      </p:sp>
      <p:sp>
        <p:nvSpPr>
          <p:cNvPr id="3080" name="Rectangle 8"/>
          <p:cNvSpPr>
            <a:spLocks noGrp="1" noChangeArrowheads="1"/>
          </p:cNvSpPr>
          <p:nvPr>
            <p:ph type="body" idx="1"/>
          </p:nvPr>
        </p:nvSpPr>
        <p:spPr bwMode="auto">
          <a:xfrm>
            <a:off x="457200" y="1798638"/>
            <a:ext cx="8223250" cy="4519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3081" name="Rectangle 9"/>
          <p:cNvSpPr>
            <a:spLocks noGrp="1" noChangeArrowheads="1"/>
          </p:cNvSpPr>
          <p:nvPr>
            <p:ph type="title"/>
          </p:nvPr>
        </p:nvSpPr>
        <p:spPr bwMode="auto">
          <a:xfrm>
            <a:off x="0" y="1065213"/>
            <a:ext cx="8223250" cy="5794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082" name="Rectangle 10"/>
          <p:cNvSpPr>
            <a:spLocks noGrp="1" noChangeArrowheads="1"/>
          </p:cNvSpPr>
          <p:nvPr>
            <p:ph type="dt"/>
          </p:nvPr>
        </p:nvSpPr>
        <p:spPr bwMode="auto">
          <a:xfrm>
            <a:off x="457200" y="6356350"/>
            <a:ext cx="2127250" cy="358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a:solidFill>
                  <a:srgbClr val="898989"/>
                </a:solidFill>
                <a:latin typeface="Calibri" charset="0"/>
                <a:cs typeface="Lucida Sans Unicode" charset="0"/>
              </a:defRPr>
            </a:lvl1pPr>
          </a:lstStyle>
          <a:p>
            <a:pPr fontAlgn="base">
              <a:spcBef>
                <a:spcPct val="0"/>
              </a:spcBef>
              <a:spcAft>
                <a:spcPct val="0"/>
              </a:spcAft>
              <a:buSzPct val="100000"/>
              <a:defRPr/>
            </a:pPr>
            <a:r>
              <a:rPr lang="en-US"/>
              <a:t>07/20/11</a:t>
            </a:r>
          </a:p>
        </p:txBody>
      </p:sp>
      <p:sp>
        <p:nvSpPr>
          <p:cNvPr id="3083" name="Text Box 11"/>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3084" name="Rectangle 12"/>
          <p:cNvSpPr>
            <a:spLocks noGrp="1" noChangeArrowheads="1"/>
          </p:cNvSpPr>
          <p:nvPr>
            <p:ph type="sldNum"/>
          </p:nvPr>
        </p:nvSpPr>
        <p:spPr bwMode="auto">
          <a:xfrm>
            <a:off x="6553200" y="6356350"/>
            <a:ext cx="2127250" cy="358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a:solidFill>
                  <a:srgbClr val="898989"/>
                </a:solidFill>
                <a:latin typeface="Calibri" charset="0"/>
                <a:cs typeface="Lucida Sans Unicode" charset="0"/>
              </a:defRPr>
            </a:lvl1pPr>
          </a:lstStyle>
          <a:p>
            <a:pPr fontAlgn="base">
              <a:spcBef>
                <a:spcPct val="0"/>
              </a:spcBef>
              <a:spcAft>
                <a:spcPct val="0"/>
              </a:spcAft>
              <a:buSzPct val="100000"/>
              <a:defRPr/>
            </a:pPr>
            <a:fld id="{45A68946-D1C8-EE49-8B45-CF672FF00EC8}" type="slidenum">
              <a:rPr lang="en-US"/>
              <a:pPr fontAlgn="base">
                <a:spcBef>
                  <a:spcPct val="0"/>
                </a:spcBef>
                <a:spcAft>
                  <a:spcPct val="0"/>
                </a:spcAft>
                <a:buSzPct val="100000"/>
                <a:defRPr/>
              </a:pPr>
              <a:t>‹#›</a:t>
            </a:fld>
            <a:endParaRPr lang="en-US" dirty="0"/>
          </a:p>
        </p:txBody>
      </p:sp>
    </p:spTree>
  </p:cSld>
  <p:clrMap bg1="lt1" tx1="dk1" bg2="lt2" tx2="dk2" accent1="accent1" accent2="accent2" accent3="accent3" accent4="accent4" accent5="accent5" accent6="accent6" hlink="hlink" folHlink="folHlink"/>
  <p:sldLayoutIdLst>
    <p:sldLayoutId id="2147483703" r:id="rId1"/>
  </p:sldLayoutIdLst>
  <p:hf sldNum="0" hdr="0" ftr="0"/>
  <p:txStyles>
    <p:titleStyle>
      <a:lvl1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2pPr>
      <a:lvl3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3pPr>
      <a:lvl4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4pPr>
      <a:lvl5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0"/>
            <a:ext cx="9144000" cy="17145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74" name="Text Box 2"/>
          <p:cNvSpPr txBox="1">
            <a:spLocks noChangeArrowheads="1"/>
          </p:cNvSpPr>
          <p:nvPr/>
        </p:nvSpPr>
        <p:spPr bwMode="auto">
          <a:xfrm>
            <a:off x="2667000" y="152400"/>
            <a:ext cx="6172200" cy="1435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400" b="1" dirty="0" smtClean="0">
                <a:latin typeface="Century Gothic" charset="0"/>
                <a:cs typeface="Century Gothic" charset="0"/>
              </a:rPr>
              <a:t>C N H  </a:t>
            </a:r>
            <a:r>
              <a:rPr lang="en-US" sz="4400" dirty="0" smtClean="0">
                <a:latin typeface="Century Gothic" charset="0"/>
                <a:cs typeface="Century Gothic" charset="0"/>
              </a:rPr>
              <a:t>|  K E Y  C L U B</a:t>
            </a:r>
          </a:p>
        </p:txBody>
      </p:sp>
      <p:sp>
        <p:nvSpPr>
          <p:cNvPr id="3075" name="AutoShape 3"/>
          <p:cNvSpPr>
            <a:spLocks noChangeArrowheads="1"/>
          </p:cNvSpPr>
          <p:nvPr/>
        </p:nvSpPr>
        <p:spPr bwMode="auto">
          <a:xfrm>
            <a:off x="0" y="1152525"/>
            <a:ext cx="8915400" cy="523875"/>
          </a:xfrm>
          <a:prstGeom prst="homePlate">
            <a:avLst>
              <a:gd name="adj" fmla="val 80994"/>
            </a:avLst>
          </a:prstGeom>
          <a:solidFill>
            <a:srgbClr val="FFFFFF"/>
          </a:solidFill>
          <a:ln>
            <a:noFill/>
          </a:ln>
          <a:effectLst>
            <a:outerShdw blurRad="63500" dist="38160" dir="5400000" algn="ctr" rotWithShape="0">
              <a:srgbClr val="000000">
                <a:alpha val="40033"/>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3076" name="Rectangle 4"/>
          <p:cNvSpPr>
            <a:spLocks noChangeArrowheads="1"/>
          </p:cNvSpPr>
          <p:nvPr/>
        </p:nvSpPr>
        <p:spPr bwMode="auto">
          <a:xfrm>
            <a:off x="0" y="6172200"/>
            <a:ext cx="9144000" cy="685800"/>
          </a:xfrm>
          <a:prstGeom prst="rect">
            <a:avLst/>
          </a:prstGeom>
          <a:solidFill>
            <a:srgbClr val="E46C0A"/>
          </a:solidFill>
          <a:ln>
            <a:noFill/>
          </a:ln>
          <a:effectLst>
            <a:outerShdw blurRad="63500" dist="23040" dir="5400000" algn="ctr" rotWithShape="0">
              <a:srgbClr val="000000">
                <a:alpha val="35036"/>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3077" name="Text Box 5"/>
          <p:cNvSpPr txBox="1">
            <a:spLocks noChangeArrowheads="1"/>
          </p:cNvSpPr>
          <p:nvPr/>
        </p:nvSpPr>
        <p:spPr bwMode="auto">
          <a:xfrm>
            <a:off x="304800" y="6119813"/>
            <a:ext cx="1828800" cy="1374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200" b="1" dirty="0" smtClean="0">
                <a:latin typeface="Century Gothic" charset="0"/>
                <a:cs typeface="Century Gothic" charset="0"/>
              </a:rPr>
              <a:t>DCON</a:t>
            </a:r>
          </a:p>
        </p:txBody>
      </p:sp>
      <p:sp>
        <p:nvSpPr>
          <p:cNvPr id="3078" name="Text Box 6"/>
          <p:cNvSpPr txBox="1">
            <a:spLocks noChangeArrowheads="1"/>
          </p:cNvSpPr>
          <p:nvPr/>
        </p:nvSpPr>
        <p:spPr bwMode="auto">
          <a:xfrm>
            <a:off x="1944688" y="6073775"/>
            <a:ext cx="414337" cy="703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000" dirty="0" smtClean="0">
                <a:latin typeface="Calibri" charset="0"/>
              </a:rPr>
              <a:t>|</a:t>
            </a:r>
          </a:p>
        </p:txBody>
      </p:sp>
      <p:sp>
        <p:nvSpPr>
          <p:cNvPr id="3079" name="Text Box 7"/>
          <p:cNvSpPr txBox="1">
            <a:spLocks noChangeArrowheads="1"/>
          </p:cNvSpPr>
          <p:nvPr/>
        </p:nvSpPr>
        <p:spPr bwMode="auto">
          <a:xfrm>
            <a:off x="2209800" y="6172200"/>
            <a:ext cx="3352800" cy="6873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1300" dirty="0" smtClean="0">
                <a:latin typeface="Goudy Old Style" charset="0"/>
                <a:cs typeface="Goudy Old Style" charset="0"/>
              </a:rPr>
              <a:t>District Convention Committee 2011-12</a:t>
            </a:r>
          </a:p>
          <a:p>
            <a:pPr fontAlgn="base">
              <a:spcBef>
                <a:spcPct val="0"/>
              </a:spcBef>
              <a:spcAft>
                <a:spcPct val="0"/>
              </a:spcAft>
              <a:buSzPct val="100000"/>
              <a:defRPr/>
            </a:pPr>
            <a:r>
              <a:rPr lang="en-US" sz="1300" dirty="0" smtClean="0">
                <a:latin typeface="Goudy Old Style" charset="0"/>
                <a:cs typeface="Goudy Old Style" charset="0"/>
              </a:rPr>
              <a:t>California-Nevada-Hawaii District</a:t>
            </a:r>
          </a:p>
          <a:p>
            <a:pPr fontAlgn="base">
              <a:spcBef>
                <a:spcPct val="0"/>
              </a:spcBef>
              <a:spcAft>
                <a:spcPct val="0"/>
              </a:spcAft>
              <a:buSzPct val="100000"/>
              <a:defRPr/>
            </a:pPr>
            <a:r>
              <a:rPr lang="en-US" sz="1300" dirty="0" smtClean="0">
                <a:latin typeface="Goudy Old Style" charset="0"/>
                <a:cs typeface="Goudy Old Style" charset="0"/>
              </a:rPr>
              <a:t>Key Club International</a:t>
            </a:r>
          </a:p>
        </p:txBody>
      </p:sp>
      <p:sp>
        <p:nvSpPr>
          <p:cNvPr id="3080" name="Rectangle 8"/>
          <p:cNvSpPr>
            <a:spLocks noGrp="1" noChangeArrowheads="1"/>
          </p:cNvSpPr>
          <p:nvPr>
            <p:ph type="body" idx="1"/>
          </p:nvPr>
        </p:nvSpPr>
        <p:spPr bwMode="auto">
          <a:xfrm>
            <a:off x="457200" y="1798638"/>
            <a:ext cx="8223250" cy="4519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3081" name="Rectangle 9"/>
          <p:cNvSpPr>
            <a:spLocks noGrp="1" noChangeArrowheads="1"/>
          </p:cNvSpPr>
          <p:nvPr>
            <p:ph type="title"/>
          </p:nvPr>
        </p:nvSpPr>
        <p:spPr bwMode="auto">
          <a:xfrm>
            <a:off x="0" y="1065213"/>
            <a:ext cx="8223250" cy="5794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082" name="Rectangle 10"/>
          <p:cNvSpPr>
            <a:spLocks noGrp="1" noChangeArrowheads="1"/>
          </p:cNvSpPr>
          <p:nvPr>
            <p:ph type="dt"/>
          </p:nvPr>
        </p:nvSpPr>
        <p:spPr bwMode="auto">
          <a:xfrm>
            <a:off x="457200" y="6356350"/>
            <a:ext cx="2127250" cy="358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a:solidFill>
                  <a:srgbClr val="898989"/>
                </a:solidFill>
                <a:latin typeface="Calibri" charset="0"/>
                <a:cs typeface="Lucida Sans Unicode" charset="0"/>
              </a:defRPr>
            </a:lvl1pPr>
          </a:lstStyle>
          <a:p>
            <a:pPr fontAlgn="base">
              <a:spcBef>
                <a:spcPct val="0"/>
              </a:spcBef>
              <a:spcAft>
                <a:spcPct val="0"/>
              </a:spcAft>
              <a:buSzPct val="100000"/>
              <a:defRPr/>
            </a:pPr>
            <a:r>
              <a:rPr lang="en-US"/>
              <a:t>07/20/11</a:t>
            </a:r>
          </a:p>
        </p:txBody>
      </p:sp>
      <p:sp>
        <p:nvSpPr>
          <p:cNvPr id="3083" name="Text Box 11"/>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3084" name="Rectangle 12"/>
          <p:cNvSpPr>
            <a:spLocks noGrp="1" noChangeArrowheads="1"/>
          </p:cNvSpPr>
          <p:nvPr>
            <p:ph type="sldNum"/>
          </p:nvPr>
        </p:nvSpPr>
        <p:spPr bwMode="auto">
          <a:xfrm>
            <a:off x="6553200" y="6356350"/>
            <a:ext cx="2127250" cy="358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a:solidFill>
                  <a:srgbClr val="898989"/>
                </a:solidFill>
                <a:latin typeface="Calibri" charset="0"/>
                <a:cs typeface="Lucida Sans Unicode" charset="0"/>
              </a:defRPr>
            </a:lvl1pPr>
          </a:lstStyle>
          <a:p>
            <a:pPr fontAlgn="base">
              <a:spcBef>
                <a:spcPct val="0"/>
              </a:spcBef>
              <a:spcAft>
                <a:spcPct val="0"/>
              </a:spcAft>
              <a:buSzPct val="100000"/>
              <a:defRPr/>
            </a:pPr>
            <a:fld id="{45A68946-D1C8-EE49-8B45-CF672FF00EC8}" type="slidenum">
              <a:rPr lang="en-US"/>
              <a:pPr fontAlgn="base">
                <a:spcBef>
                  <a:spcPct val="0"/>
                </a:spcBef>
                <a:spcAft>
                  <a:spcPct val="0"/>
                </a:spcAft>
                <a:buSzPct val="100000"/>
                <a:defRPr/>
              </a:pPr>
              <a:t>‹#›</a:t>
            </a:fld>
            <a:endParaRPr lang="en-US" dirty="0"/>
          </a:p>
        </p:txBody>
      </p:sp>
    </p:spTree>
  </p:cSld>
  <p:clrMap bg1="lt1" tx1="dk1" bg2="lt2" tx2="dk2" accent1="accent1" accent2="accent2" accent3="accent3" accent4="accent4" accent5="accent5" accent6="accent6" hlink="hlink" folHlink="folHlink"/>
  <p:sldLayoutIdLst>
    <p:sldLayoutId id="2147483705" r:id="rId1"/>
  </p:sldLayoutIdLst>
  <p:hf sldNum="0" hdr="0" ftr="0"/>
  <p:txStyles>
    <p:titleStyle>
      <a:lvl1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2pPr>
      <a:lvl3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3pPr>
      <a:lvl4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4pPr>
      <a:lvl5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0"/>
            <a:ext cx="9144000" cy="17145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026" name="Rectangle 2"/>
          <p:cNvSpPr>
            <a:spLocks noGrp="1" noChangeArrowheads="1"/>
          </p:cNvSpPr>
          <p:nvPr>
            <p:ph type="body" idx="1"/>
          </p:nvPr>
        </p:nvSpPr>
        <p:spPr bwMode="auto">
          <a:xfrm>
            <a:off x="457200" y="1798638"/>
            <a:ext cx="8223250" cy="4519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457200" y="6307138"/>
            <a:ext cx="2127250" cy="458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fontAlgn="base">
              <a:spcBef>
                <a:spcPct val="0"/>
              </a:spcBef>
              <a:spcAft>
                <a:spcPct val="0"/>
              </a:spcAft>
              <a:buSzPct val="100000"/>
              <a:defRPr/>
            </a:pPr>
            <a:r>
              <a:rPr lang="en-US" sz="2400">
                <a:latin typeface="Arial" charset="0"/>
              </a:rPr>
              <a:t>07/20/11</a:t>
            </a:r>
          </a:p>
        </p:txBody>
      </p:sp>
      <p:sp>
        <p:nvSpPr>
          <p:cNvPr id="1028" name="Text Box 4"/>
          <p:cNvSpPr txBox="1">
            <a:spLocks noChangeArrowheads="1"/>
          </p:cNvSpPr>
          <p:nvPr/>
        </p:nvSpPr>
        <p:spPr bwMode="auto">
          <a:xfrm>
            <a:off x="3124200" y="6308725"/>
            <a:ext cx="2895600" cy="460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29" name="Rectangle 5"/>
          <p:cNvSpPr>
            <a:spLocks noGrp="1" noChangeArrowheads="1"/>
          </p:cNvSpPr>
          <p:nvPr>
            <p:ph type="sldNum"/>
          </p:nvPr>
        </p:nvSpPr>
        <p:spPr bwMode="auto">
          <a:xfrm>
            <a:off x="6553200" y="6307138"/>
            <a:ext cx="2127250" cy="458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fontAlgn="base">
              <a:spcBef>
                <a:spcPct val="0"/>
              </a:spcBef>
              <a:spcAft>
                <a:spcPct val="0"/>
              </a:spcAft>
              <a:buSzPct val="100000"/>
              <a:defRPr/>
            </a:pPr>
            <a:fld id="{6E6E9F99-C68C-5843-AD8D-A7301682DA8D}" type="slidenum">
              <a:rPr lang="en-US" sz="2400">
                <a:latin typeface="Arial" charset="0"/>
              </a:rPr>
              <a:pPr fontAlgn="base">
                <a:spcBef>
                  <a:spcPct val="0"/>
                </a:spcBef>
                <a:spcAft>
                  <a:spcPct val="0"/>
                </a:spcAft>
                <a:buSzPct val="100000"/>
                <a:defRPr/>
              </a:pPr>
              <a:t>‹#›</a:t>
            </a:fld>
            <a:endParaRPr lang="en-US" sz="2400" dirty="0">
              <a:latin typeface="Arial" charset="0"/>
            </a:endParaRPr>
          </a:p>
        </p:txBody>
      </p:sp>
      <p:sp>
        <p:nvSpPr>
          <p:cNvPr id="1030" name="Text Box 6"/>
          <p:cNvSpPr txBox="1">
            <a:spLocks noChangeArrowheads="1"/>
          </p:cNvSpPr>
          <p:nvPr/>
        </p:nvSpPr>
        <p:spPr bwMode="auto">
          <a:xfrm>
            <a:off x="2667000" y="152400"/>
            <a:ext cx="6172200" cy="1435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400" b="1" dirty="0" smtClean="0">
                <a:latin typeface="Century Gothic" charset="0"/>
                <a:cs typeface="Century Gothic" charset="0"/>
              </a:rPr>
              <a:t>C N H  </a:t>
            </a:r>
            <a:r>
              <a:rPr lang="en-US" sz="4400" dirty="0" smtClean="0">
                <a:latin typeface="Century Gothic" charset="0"/>
                <a:cs typeface="Century Gothic" charset="0"/>
              </a:rPr>
              <a:t>|  K E Y  C L U B</a:t>
            </a:r>
          </a:p>
        </p:txBody>
      </p:sp>
      <p:sp>
        <p:nvSpPr>
          <p:cNvPr id="1031" name="AutoShape 7"/>
          <p:cNvSpPr>
            <a:spLocks noChangeArrowheads="1"/>
          </p:cNvSpPr>
          <p:nvPr/>
        </p:nvSpPr>
        <p:spPr bwMode="auto">
          <a:xfrm>
            <a:off x="0" y="1152525"/>
            <a:ext cx="8915400" cy="523875"/>
          </a:xfrm>
          <a:prstGeom prst="homePlate">
            <a:avLst>
              <a:gd name="adj" fmla="val 80994"/>
            </a:avLst>
          </a:prstGeom>
          <a:solidFill>
            <a:srgbClr val="FFFFFF"/>
          </a:solidFill>
          <a:ln>
            <a:noFill/>
          </a:ln>
          <a:effectLst>
            <a:outerShdw blurRad="63500" dist="38160" dir="5400000" algn="ctr" rotWithShape="0">
              <a:srgbClr val="000000">
                <a:alpha val="40033"/>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32" name="Rectangle 8"/>
          <p:cNvSpPr>
            <a:spLocks noGrp="1" noChangeArrowheads="1"/>
          </p:cNvSpPr>
          <p:nvPr>
            <p:ph type="title"/>
          </p:nvPr>
        </p:nvSpPr>
        <p:spPr bwMode="auto">
          <a:xfrm>
            <a:off x="152400" y="1123950"/>
            <a:ext cx="8223250" cy="5794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33" name="Rectangle 9"/>
          <p:cNvSpPr>
            <a:spLocks noChangeArrowheads="1"/>
          </p:cNvSpPr>
          <p:nvPr/>
        </p:nvSpPr>
        <p:spPr bwMode="auto">
          <a:xfrm>
            <a:off x="0" y="6172200"/>
            <a:ext cx="9144000" cy="685800"/>
          </a:xfrm>
          <a:prstGeom prst="rect">
            <a:avLst/>
          </a:prstGeom>
          <a:solidFill>
            <a:srgbClr val="E46C0A"/>
          </a:solidFill>
          <a:ln>
            <a:noFill/>
          </a:ln>
          <a:effectLst>
            <a:outerShdw blurRad="63500" dist="23040" dir="5400000" algn="ctr" rotWithShape="0">
              <a:srgbClr val="000000">
                <a:alpha val="35036"/>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34" name="Text Box 10"/>
          <p:cNvSpPr txBox="1">
            <a:spLocks noChangeArrowheads="1"/>
          </p:cNvSpPr>
          <p:nvPr/>
        </p:nvSpPr>
        <p:spPr bwMode="auto">
          <a:xfrm>
            <a:off x="304800" y="6119813"/>
            <a:ext cx="1828800" cy="1374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200" b="1" dirty="0" smtClean="0">
                <a:latin typeface="Century Gothic" charset="0"/>
                <a:cs typeface="Century Gothic" charset="0"/>
              </a:rPr>
              <a:t>DCON</a:t>
            </a:r>
          </a:p>
        </p:txBody>
      </p:sp>
      <p:sp>
        <p:nvSpPr>
          <p:cNvPr id="1035" name="Text Box 11"/>
          <p:cNvSpPr txBox="1">
            <a:spLocks noChangeArrowheads="1"/>
          </p:cNvSpPr>
          <p:nvPr/>
        </p:nvSpPr>
        <p:spPr bwMode="auto">
          <a:xfrm>
            <a:off x="1944688" y="6073775"/>
            <a:ext cx="414337" cy="703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000" dirty="0" smtClean="0">
                <a:latin typeface="Calibri" charset="0"/>
              </a:rPr>
              <a:t>|</a:t>
            </a:r>
          </a:p>
        </p:txBody>
      </p:sp>
      <p:sp>
        <p:nvSpPr>
          <p:cNvPr id="1036" name="Text Box 12"/>
          <p:cNvSpPr txBox="1">
            <a:spLocks noChangeArrowheads="1"/>
          </p:cNvSpPr>
          <p:nvPr/>
        </p:nvSpPr>
        <p:spPr bwMode="auto">
          <a:xfrm>
            <a:off x="2209800" y="6172200"/>
            <a:ext cx="3352800" cy="6873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1300" dirty="0" smtClean="0">
                <a:latin typeface="Goudy Old Style" charset="0"/>
                <a:cs typeface="Goudy Old Style" charset="0"/>
              </a:rPr>
              <a:t>District Convention Committee 2011-12</a:t>
            </a:r>
          </a:p>
          <a:p>
            <a:pPr fontAlgn="base">
              <a:spcBef>
                <a:spcPct val="0"/>
              </a:spcBef>
              <a:spcAft>
                <a:spcPct val="0"/>
              </a:spcAft>
              <a:buSzPct val="100000"/>
              <a:defRPr/>
            </a:pPr>
            <a:r>
              <a:rPr lang="en-US" sz="1300" dirty="0" smtClean="0">
                <a:latin typeface="Goudy Old Style" charset="0"/>
                <a:cs typeface="Goudy Old Style" charset="0"/>
              </a:rPr>
              <a:t>California-Nevada-Hawaii District</a:t>
            </a:r>
          </a:p>
          <a:p>
            <a:pPr fontAlgn="base">
              <a:spcBef>
                <a:spcPct val="0"/>
              </a:spcBef>
              <a:spcAft>
                <a:spcPct val="0"/>
              </a:spcAft>
              <a:buSzPct val="100000"/>
              <a:defRPr/>
            </a:pPr>
            <a:r>
              <a:rPr lang="en-US" sz="1300" dirty="0" smtClean="0">
                <a:latin typeface="Goudy Old Style" charset="0"/>
                <a:cs typeface="Goudy Old Style" charset="0"/>
              </a:rPr>
              <a:t>Key Club International</a:t>
            </a:r>
          </a:p>
        </p:txBody>
      </p:sp>
    </p:spTree>
  </p:cSld>
  <p:clrMap bg1="lt1" tx1="dk1" bg2="lt2" tx2="dk2" accent1="accent1" accent2="accent2" accent3="accent3" accent4="accent4" accent5="accent5" accent6="accent6" hlink="hlink" folHlink="folHlink"/>
  <p:sldLayoutIdLst>
    <p:sldLayoutId id="2147483707" r:id="rId1"/>
  </p:sldLayoutIdLst>
  <p:hf sldNum="0" hdr="0" ftr="0"/>
  <p:txStyles>
    <p:titleStyle>
      <a:lvl1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2pPr>
      <a:lvl3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3pPr>
      <a:lvl4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4pPr>
      <a:lvl5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0"/>
            <a:ext cx="9144000" cy="17145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026" name="Rectangle 2"/>
          <p:cNvSpPr>
            <a:spLocks noGrp="1" noChangeArrowheads="1"/>
          </p:cNvSpPr>
          <p:nvPr>
            <p:ph type="body" idx="1"/>
          </p:nvPr>
        </p:nvSpPr>
        <p:spPr bwMode="auto">
          <a:xfrm>
            <a:off x="457200" y="1798638"/>
            <a:ext cx="8223250" cy="4519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457200" y="6307138"/>
            <a:ext cx="2127250" cy="458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fontAlgn="base">
              <a:spcBef>
                <a:spcPct val="0"/>
              </a:spcBef>
              <a:spcAft>
                <a:spcPct val="0"/>
              </a:spcAft>
              <a:buSzPct val="100000"/>
              <a:defRPr/>
            </a:pPr>
            <a:r>
              <a:rPr lang="en-US" sz="2400">
                <a:latin typeface="Arial" charset="0"/>
              </a:rPr>
              <a:t>07/20/11</a:t>
            </a:r>
          </a:p>
        </p:txBody>
      </p:sp>
      <p:sp>
        <p:nvSpPr>
          <p:cNvPr id="1028" name="Text Box 4"/>
          <p:cNvSpPr txBox="1">
            <a:spLocks noChangeArrowheads="1"/>
          </p:cNvSpPr>
          <p:nvPr/>
        </p:nvSpPr>
        <p:spPr bwMode="auto">
          <a:xfrm>
            <a:off x="3124200" y="6308725"/>
            <a:ext cx="2895600" cy="460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29" name="Rectangle 5"/>
          <p:cNvSpPr>
            <a:spLocks noGrp="1" noChangeArrowheads="1"/>
          </p:cNvSpPr>
          <p:nvPr>
            <p:ph type="sldNum"/>
          </p:nvPr>
        </p:nvSpPr>
        <p:spPr bwMode="auto">
          <a:xfrm>
            <a:off x="6553200" y="6307138"/>
            <a:ext cx="2127250" cy="458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fontAlgn="base">
              <a:spcBef>
                <a:spcPct val="0"/>
              </a:spcBef>
              <a:spcAft>
                <a:spcPct val="0"/>
              </a:spcAft>
              <a:buSzPct val="100000"/>
              <a:defRPr/>
            </a:pPr>
            <a:fld id="{6E6E9F99-C68C-5843-AD8D-A7301682DA8D}" type="slidenum">
              <a:rPr lang="en-US" sz="2400">
                <a:latin typeface="Arial" charset="0"/>
              </a:rPr>
              <a:pPr fontAlgn="base">
                <a:spcBef>
                  <a:spcPct val="0"/>
                </a:spcBef>
                <a:spcAft>
                  <a:spcPct val="0"/>
                </a:spcAft>
                <a:buSzPct val="100000"/>
                <a:defRPr/>
              </a:pPr>
              <a:t>‹#›</a:t>
            </a:fld>
            <a:endParaRPr lang="en-US" sz="2400" dirty="0">
              <a:latin typeface="Arial" charset="0"/>
            </a:endParaRPr>
          </a:p>
        </p:txBody>
      </p:sp>
      <p:sp>
        <p:nvSpPr>
          <p:cNvPr id="1030" name="Text Box 6"/>
          <p:cNvSpPr txBox="1">
            <a:spLocks noChangeArrowheads="1"/>
          </p:cNvSpPr>
          <p:nvPr/>
        </p:nvSpPr>
        <p:spPr bwMode="auto">
          <a:xfrm>
            <a:off x="2667000" y="152400"/>
            <a:ext cx="6172200" cy="1435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400" b="1" dirty="0" smtClean="0">
                <a:latin typeface="Century Gothic" charset="0"/>
                <a:cs typeface="Century Gothic" charset="0"/>
              </a:rPr>
              <a:t>C N H  </a:t>
            </a:r>
            <a:r>
              <a:rPr lang="en-US" sz="4400" dirty="0" smtClean="0">
                <a:latin typeface="Century Gothic" charset="0"/>
                <a:cs typeface="Century Gothic" charset="0"/>
              </a:rPr>
              <a:t>|  K E Y  C L U B</a:t>
            </a:r>
          </a:p>
        </p:txBody>
      </p:sp>
      <p:sp>
        <p:nvSpPr>
          <p:cNvPr id="1031" name="AutoShape 7"/>
          <p:cNvSpPr>
            <a:spLocks noChangeArrowheads="1"/>
          </p:cNvSpPr>
          <p:nvPr/>
        </p:nvSpPr>
        <p:spPr bwMode="auto">
          <a:xfrm>
            <a:off x="0" y="1152525"/>
            <a:ext cx="8915400" cy="523875"/>
          </a:xfrm>
          <a:prstGeom prst="homePlate">
            <a:avLst>
              <a:gd name="adj" fmla="val 80994"/>
            </a:avLst>
          </a:prstGeom>
          <a:solidFill>
            <a:srgbClr val="FFFFFF"/>
          </a:solidFill>
          <a:ln>
            <a:noFill/>
          </a:ln>
          <a:effectLst>
            <a:outerShdw blurRad="63500" dist="38160" dir="5400000" algn="ctr" rotWithShape="0">
              <a:srgbClr val="000000">
                <a:alpha val="40033"/>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32" name="Rectangle 8"/>
          <p:cNvSpPr>
            <a:spLocks noGrp="1" noChangeArrowheads="1"/>
          </p:cNvSpPr>
          <p:nvPr>
            <p:ph type="title"/>
          </p:nvPr>
        </p:nvSpPr>
        <p:spPr bwMode="auto">
          <a:xfrm>
            <a:off x="152400" y="1123950"/>
            <a:ext cx="8223250" cy="5794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33" name="Rectangle 9"/>
          <p:cNvSpPr>
            <a:spLocks noChangeArrowheads="1"/>
          </p:cNvSpPr>
          <p:nvPr/>
        </p:nvSpPr>
        <p:spPr bwMode="auto">
          <a:xfrm>
            <a:off x="0" y="6172200"/>
            <a:ext cx="9144000" cy="685800"/>
          </a:xfrm>
          <a:prstGeom prst="rect">
            <a:avLst/>
          </a:prstGeom>
          <a:solidFill>
            <a:srgbClr val="E46C0A"/>
          </a:solidFill>
          <a:ln>
            <a:noFill/>
          </a:ln>
          <a:effectLst>
            <a:outerShdw blurRad="63500" dist="23040" dir="5400000" algn="ctr" rotWithShape="0">
              <a:srgbClr val="000000">
                <a:alpha val="35036"/>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34" name="Text Box 10"/>
          <p:cNvSpPr txBox="1">
            <a:spLocks noChangeArrowheads="1"/>
          </p:cNvSpPr>
          <p:nvPr/>
        </p:nvSpPr>
        <p:spPr bwMode="auto">
          <a:xfrm>
            <a:off x="304800" y="6119813"/>
            <a:ext cx="1828800" cy="1374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200" b="1" dirty="0" smtClean="0">
                <a:latin typeface="Century Gothic" charset="0"/>
                <a:cs typeface="Century Gothic" charset="0"/>
              </a:rPr>
              <a:t>DCON</a:t>
            </a:r>
          </a:p>
        </p:txBody>
      </p:sp>
      <p:sp>
        <p:nvSpPr>
          <p:cNvPr id="1035" name="Text Box 11"/>
          <p:cNvSpPr txBox="1">
            <a:spLocks noChangeArrowheads="1"/>
          </p:cNvSpPr>
          <p:nvPr/>
        </p:nvSpPr>
        <p:spPr bwMode="auto">
          <a:xfrm>
            <a:off x="1944688" y="6073775"/>
            <a:ext cx="414337" cy="703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000" dirty="0" smtClean="0">
                <a:latin typeface="Calibri" charset="0"/>
              </a:rPr>
              <a:t>|</a:t>
            </a:r>
          </a:p>
        </p:txBody>
      </p:sp>
      <p:sp>
        <p:nvSpPr>
          <p:cNvPr id="1036" name="Text Box 12"/>
          <p:cNvSpPr txBox="1">
            <a:spLocks noChangeArrowheads="1"/>
          </p:cNvSpPr>
          <p:nvPr/>
        </p:nvSpPr>
        <p:spPr bwMode="auto">
          <a:xfrm>
            <a:off x="2209800" y="6172200"/>
            <a:ext cx="3352800" cy="6873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1300" dirty="0" smtClean="0">
                <a:latin typeface="Goudy Old Style" charset="0"/>
                <a:cs typeface="Goudy Old Style" charset="0"/>
              </a:rPr>
              <a:t>District Convention Committee 2011-12</a:t>
            </a:r>
          </a:p>
          <a:p>
            <a:pPr fontAlgn="base">
              <a:spcBef>
                <a:spcPct val="0"/>
              </a:spcBef>
              <a:spcAft>
                <a:spcPct val="0"/>
              </a:spcAft>
              <a:buSzPct val="100000"/>
              <a:defRPr/>
            </a:pPr>
            <a:r>
              <a:rPr lang="en-US" sz="1300" dirty="0" smtClean="0">
                <a:latin typeface="Goudy Old Style" charset="0"/>
                <a:cs typeface="Goudy Old Style" charset="0"/>
              </a:rPr>
              <a:t>California-Nevada-Hawaii District</a:t>
            </a:r>
          </a:p>
          <a:p>
            <a:pPr fontAlgn="base">
              <a:spcBef>
                <a:spcPct val="0"/>
              </a:spcBef>
              <a:spcAft>
                <a:spcPct val="0"/>
              </a:spcAft>
              <a:buSzPct val="100000"/>
              <a:defRPr/>
            </a:pPr>
            <a:r>
              <a:rPr lang="en-US" sz="1300" dirty="0" smtClean="0">
                <a:latin typeface="Goudy Old Style" charset="0"/>
                <a:cs typeface="Goudy Old Style" charset="0"/>
              </a:rPr>
              <a:t>Key Club International</a:t>
            </a:r>
          </a:p>
        </p:txBody>
      </p:sp>
    </p:spTree>
  </p:cSld>
  <p:clrMap bg1="lt1" tx1="dk1" bg2="lt2" tx2="dk2" accent1="accent1" accent2="accent2" accent3="accent3" accent4="accent4" accent5="accent5" accent6="accent6" hlink="hlink" folHlink="folHlink"/>
  <p:sldLayoutIdLst>
    <p:sldLayoutId id="2147483709" r:id="rId1"/>
  </p:sldLayoutIdLst>
  <p:hf sldNum="0" hdr="0" ftr="0"/>
  <p:txStyles>
    <p:titleStyle>
      <a:lvl1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2pPr>
      <a:lvl3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3pPr>
      <a:lvl4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4pPr>
      <a:lvl5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0"/>
            <a:ext cx="9144000" cy="17145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026" name="Rectangle 2"/>
          <p:cNvSpPr>
            <a:spLocks noGrp="1" noChangeArrowheads="1"/>
          </p:cNvSpPr>
          <p:nvPr>
            <p:ph type="body" idx="1"/>
          </p:nvPr>
        </p:nvSpPr>
        <p:spPr bwMode="auto">
          <a:xfrm>
            <a:off x="457200" y="1798638"/>
            <a:ext cx="8223250" cy="4519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457200" y="6307138"/>
            <a:ext cx="2127250" cy="458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fontAlgn="base">
              <a:spcBef>
                <a:spcPct val="0"/>
              </a:spcBef>
              <a:spcAft>
                <a:spcPct val="0"/>
              </a:spcAft>
              <a:buSzPct val="100000"/>
              <a:defRPr/>
            </a:pPr>
            <a:r>
              <a:rPr lang="en-US" sz="2400">
                <a:latin typeface="Arial" charset="0"/>
              </a:rPr>
              <a:t>07/20/11</a:t>
            </a:r>
          </a:p>
        </p:txBody>
      </p:sp>
      <p:sp>
        <p:nvSpPr>
          <p:cNvPr id="1028" name="Text Box 4"/>
          <p:cNvSpPr txBox="1">
            <a:spLocks noChangeArrowheads="1"/>
          </p:cNvSpPr>
          <p:nvPr/>
        </p:nvSpPr>
        <p:spPr bwMode="auto">
          <a:xfrm>
            <a:off x="3124200" y="6308725"/>
            <a:ext cx="2895600" cy="460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29" name="Rectangle 5"/>
          <p:cNvSpPr>
            <a:spLocks noGrp="1" noChangeArrowheads="1"/>
          </p:cNvSpPr>
          <p:nvPr>
            <p:ph type="sldNum"/>
          </p:nvPr>
        </p:nvSpPr>
        <p:spPr bwMode="auto">
          <a:xfrm>
            <a:off x="6553200" y="6307138"/>
            <a:ext cx="2127250" cy="458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fontAlgn="base">
              <a:spcBef>
                <a:spcPct val="0"/>
              </a:spcBef>
              <a:spcAft>
                <a:spcPct val="0"/>
              </a:spcAft>
              <a:buSzPct val="100000"/>
              <a:defRPr/>
            </a:pPr>
            <a:fld id="{6E6E9F99-C68C-5843-AD8D-A7301682DA8D}" type="slidenum">
              <a:rPr lang="en-US" sz="2400">
                <a:latin typeface="Arial" charset="0"/>
              </a:rPr>
              <a:pPr fontAlgn="base">
                <a:spcBef>
                  <a:spcPct val="0"/>
                </a:spcBef>
                <a:spcAft>
                  <a:spcPct val="0"/>
                </a:spcAft>
                <a:buSzPct val="100000"/>
                <a:defRPr/>
              </a:pPr>
              <a:t>‹#›</a:t>
            </a:fld>
            <a:endParaRPr lang="en-US" sz="2400" dirty="0">
              <a:latin typeface="Arial" charset="0"/>
            </a:endParaRPr>
          </a:p>
        </p:txBody>
      </p:sp>
      <p:sp>
        <p:nvSpPr>
          <p:cNvPr id="1030" name="Text Box 6"/>
          <p:cNvSpPr txBox="1">
            <a:spLocks noChangeArrowheads="1"/>
          </p:cNvSpPr>
          <p:nvPr/>
        </p:nvSpPr>
        <p:spPr bwMode="auto">
          <a:xfrm>
            <a:off x="2667000" y="152400"/>
            <a:ext cx="6172200" cy="1435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400" b="1" dirty="0" smtClean="0">
                <a:latin typeface="Century Gothic" charset="0"/>
                <a:cs typeface="Century Gothic" charset="0"/>
              </a:rPr>
              <a:t>C N H  </a:t>
            </a:r>
            <a:r>
              <a:rPr lang="en-US" sz="4400" dirty="0" smtClean="0">
                <a:latin typeface="Century Gothic" charset="0"/>
                <a:cs typeface="Century Gothic" charset="0"/>
              </a:rPr>
              <a:t>|  K E Y  C L U B</a:t>
            </a:r>
          </a:p>
        </p:txBody>
      </p:sp>
      <p:sp>
        <p:nvSpPr>
          <p:cNvPr id="1031" name="AutoShape 7"/>
          <p:cNvSpPr>
            <a:spLocks noChangeArrowheads="1"/>
          </p:cNvSpPr>
          <p:nvPr/>
        </p:nvSpPr>
        <p:spPr bwMode="auto">
          <a:xfrm>
            <a:off x="0" y="1152525"/>
            <a:ext cx="8915400" cy="523875"/>
          </a:xfrm>
          <a:prstGeom prst="homePlate">
            <a:avLst>
              <a:gd name="adj" fmla="val 80994"/>
            </a:avLst>
          </a:prstGeom>
          <a:solidFill>
            <a:srgbClr val="FFFFFF"/>
          </a:solidFill>
          <a:ln>
            <a:noFill/>
          </a:ln>
          <a:effectLst>
            <a:outerShdw blurRad="63500" dist="38160" dir="5400000" algn="ctr" rotWithShape="0">
              <a:srgbClr val="000000">
                <a:alpha val="40033"/>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32" name="Rectangle 8"/>
          <p:cNvSpPr>
            <a:spLocks noGrp="1" noChangeArrowheads="1"/>
          </p:cNvSpPr>
          <p:nvPr>
            <p:ph type="title"/>
          </p:nvPr>
        </p:nvSpPr>
        <p:spPr bwMode="auto">
          <a:xfrm>
            <a:off x="152400" y="1123950"/>
            <a:ext cx="8223250" cy="5794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33" name="Rectangle 9"/>
          <p:cNvSpPr>
            <a:spLocks noChangeArrowheads="1"/>
          </p:cNvSpPr>
          <p:nvPr/>
        </p:nvSpPr>
        <p:spPr bwMode="auto">
          <a:xfrm>
            <a:off x="0" y="6172200"/>
            <a:ext cx="9144000" cy="685800"/>
          </a:xfrm>
          <a:prstGeom prst="rect">
            <a:avLst/>
          </a:prstGeom>
          <a:solidFill>
            <a:srgbClr val="E46C0A"/>
          </a:solidFill>
          <a:ln>
            <a:noFill/>
          </a:ln>
          <a:effectLst>
            <a:outerShdw blurRad="63500" dist="23040" dir="5400000" algn="ctr" rotWithShape="0">
              <a:srgbClr val="000000">
                <a:alpha val="35036"/>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34" name="Text Box 10"/>
          <p:cNvSpPr txBox="1">
            <a:spLocks noChangeArrowheads="1"/>
          </p:cNvSpPr>
          <p:nvPr/>
        </p:nvSpPr>
        <p:spPr bwMode="auto">
          <a:xfrm>
            <a:off x="304800" y="6119813"/>
            <a:ext cx="1828800" cy="1374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200" b="1" dirty="0" smtClean="0">
                <a:latin typeface="Century Gothic" charset="0"/>
                <a:cs typeface="Century Gothic" charset="0"/>
              </a:rPr>
              <a:t>DCON</a:t>
            </a:r>
          </a:p>
        </p:txBody>
      </p:sp>
      <p:sp>
        <p:nvSpPr>
          <p:cNvPr id="1035" name="Text Box 11"/>
          <p:cNvSpPr txBox="1">
            <a:spLocks noChangeArrowheads="1"/>
          </p:cNvSpPr>
          <p:nvPr/>
        </p:nvSpPr>
        <p:spPr bwMode="auto">
          <a:xfrm>
            <a:off x="1944688" y="6073775"/>
            <a:ext cx="414337" cy="703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000" dirty="0" smtClean="0">
                <a:latin typeface="Calibri" charset="0"/>
              </a:rPr>
              <a:t>|</a:t>
            </a:r>
          </a:p>
        </p:txBody>
      </p:sp>
      <p:sp>
        <p:nvSpPr>
          <p:cNvPr id="1036" name="Text Box 12"/>
          <p:cNvSpPr txBox="1">
            <a:spLocks noChangeArrowheads="1"/>
          </p:cNvSpPr>
          <p:nvPr/>
        </p:nvSpPr>
        <p:spPr bwMode="auto">
          <a:xfrm>
            <a:off x="2209800" y="6172200"/>
            <a:ext cx="3352800" cy="6873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1300" dirty="0" smtClean="0">
                <a:latin typeface="Goudy Old Style" charset="0"/>
                <a:cs typeface="Goudy Old Style" charset="0"/>
              </a:rPr>
              <a:t>District Convention Committee 2011-12</a:t>
            </a:r>
          </a:p>
          <a:p>
            <a:pPr fontAlgn="base">
              <a:spcBef>
                <a:spcPct val="0"/>
              </a:spcBef>
              <a:spcAft>
                <a:spcPct val="0"/>
              </a:spcAft>
              <a:buSzPct val="100000"/>
              <a:defRPr/>
            </a:pPr>
            <a:r>
              <a:rPr lang="en-US" sz="1300" dirty="0" smtClean="0">
                <a:latin typeface="Goudy Old Style" charset="0"/>
                <a:cs typeface="Goudy Old Style" charset="0"/>
              </a:rPr>
              <a:t>California-Nevada-Hawaii District</a:t>
            </a:r>
          </a:p>
          <a:p>
            <a:pPr fontAlgn="base">
              <a:spcBef>
                <a:spcPct val="0"/>
              </a:spcBef>
              <a:spcAft>
                <a:spcPct val="0"/>
              </a:spcAft>
              <a:buSzPct val="100000"/>
              <a:defRPr/>
            </a:pPr>
            <a:r>
              <a:rPr lang="en-US" sz="1300" dirty="0" smtClean="0">
                <a:latin typeface="Goudy Old Style" charset="0"/>
                <a:cs typeface="Goudy Old Style" charset="0"/>
              </a:rPr>
              <a:t>Key Club International</a:t>
            </a:r>
          </a:p>
        </p:txBody>
      </p:sp>
    </p:spTree>
  </p:cSld>
  <p:clrMap bg1="lt1" tx1="dk1" bg2="lt2" tx2="dk2" accent1="accent1" accent2="accent2" accent3="accent3" accent4="accent4" accent5="accent5" accent6="accent6" hlink="hlink" folHlink="folHlink"/>
  <p:sldLayoutIdLst>
    <p:sldLayoutId id="2147483711" r:id="rId1"/>
  </p:sldLayoutIdLst>
  <p:hf sldNum="0" hdr="0" ftr="0"/>
  <p:txStyles>
    <p:titleStyle>
      <a:lvl1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2pPr>
      <a:lvl3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3pPr>
      <a:lvl4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4pPr>
      <a:lvl5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0"/>
            <a:ext cx="9144000" cy="17145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026" name="Rectangle 2"/>
          <p:cNvSpPr>
            <a:spLocks noGrp="1" noChangeArrowheads="1"/>
          </p:cNvSpPr>
          <p:nvPr>
            <p:ph type="body" idx="1"/>
          </p:nvPr>
        </p:nvSpPr>
        <p:spPr bwMode="auto">
          <a:xfrm>
            <a:off x="457200" y="1798638"/>
            <a:ext cx="8223250" cy="4519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457200" y="6307138"/>
            <a:ext cx="2127250" cy="458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fontAlgn="base">
              <a:spcBef>
                <a:spcPct val="0"/>
              </a:spcBef>
              <a:spcAft>
                <a:spcPct val="0"/>
              </a:spcAft>
              <a:buSzPct val="100000"/>
              <a:defRPr/>
            </a:pPr>
            <a:r>
              <a:rPr lang="en-US" sz="2400">
                <a:latin typeface="Arial" charset="0"/>
              </a:rPr>
              <a:t>07/20/11</a:t>
            </a:r>
          </a:p>
        </p:txBody>
      </p:sp>
      <p:sp>
        <p:nvSpPr>
          <p:cNvPr id="1028" name="Text Box 4"/>
          <p:cNvSpPr txBox="1">
            <a:spLocks noChangeArrowheads="1"/>
          </p:cNvSpPr>
          <p:nvPr/>
        </p:nvSpPr>
        <p:spPr bwMode="auto">
          <a:xfrm>
            <a:off x="3124200" y="6308725"/>
            <a:ext cx="2895600" cy="460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29" name="Rectangle 5"/>
          <p:cNvSpPr>
            <a:spLocks noGrp="1" noChangeArrowheads="1"/>
          </p:cNvSpPr>
          <p:nvPr>
            <p:ph type="sldNum"/>
          </p:nvPr>
        </p:nvSpPr>
        <p:spPr bwMode="auto">
          <a:xfrm>
            <a:off x="6553200" y="6307138"/>
            <a:ext cx="2127250" cy="458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fontAlgn="base">
              <a:spcBef>
                <a:spcPct val="0"/>
              </a:spcBef>
              <a:spcAft>
                <a:spcPct val="0"/>
              </a:spcAft>
              <a:buSzPct val="100000"/>
              <a:defRPr/>
            </a:pPr>
            <a:fld id="{6E6E9F99-C68C-5843-AD8D-A7301682DA8D}" type="slidenum">
              <a:rPr lang="en-US" sz="2400">
                <a:latin typeface="Arial" charset="0"/>
              </a:rPr>
              <a:pPr fontAlgn="base">
                <a:spcBef>
                  <a:spcPct val="0"/>
                </a:spcBef>
                <a:spcAft>
                  <a:spcPct val="0"/>
                </a:spcAft>
                <a:buSzPct val="100000"/>
                <a:defRPr/>
              </a:pPr>
              <a:t>‹#›</a:t>
            </a:fld>
            <a:endParaRPr lang="en-US" sz="2400" dirty="0">
              <a:latin typeface="Arial" charset="0"/>
            </a:endParaRPr>
          </a:p>
        </p:txBody>
      </p:sp>
      <p:sp>
        <p:nvSpPr>
          <p:cNvPr id="1030" name="Text Box 6"/>
          <p:cNvSpPr txBox="1">
            <a:spLocks noChangeArrowheads="1"/>
          </p:cNvSpPr>
          <p:nvPr/>
        </p:nvSpPr>
        <p:spPr bwMode="auto">
          <a:xfrm>
            <a:off x="2667000" y="152400"/>
            <a:ext cx="6172200" cy="1435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400" b="1" dirty="0" smtClean="0">
                <a:latin typeface="Century Gothic" charset="0"/>
                <a:cs typeface="Century Gothic" charset="0"/>
              </a:rPr>
              <a:t>C N H  </a:t>
            </a:r>
            <a:r>
              <a:rPr lang="en-US" sz="4400" dirty="0" smtClean="0">
                <a:latin typeface="Century Gothic" charset="0"/>
                <a:cs typeface="Century Gothic" charset="0"/>
              </a:rPr>
              <a:t>|  K E Y  C L U B</a:t>
            </a:r>
          </a:p>
        </p:txBody>
      </p:sp>
      <p:sp>
        <p:nvSpPr>
          <p:cNvPr id="1031" name="AutoShape 7"/>
          <p:cNvSpPr>
            <a:spLocks noChangeArrowheads="1"/>
          </p:cNvSpPr>
          <p:nvPr/>
        </p:nvSpPr>
        <p:spPr bwMode="auto">
          <a:xfrm>
            <a:off x="0" y="1152525"/>
            <a:ext cx="8915400" cy="523875"/>
          </a:xfrm>
          <a:prstGeom prst="homePlate">
            <a:avLst>
              <a:gd name="adj" fmla="val 80994"/>
            </a:avLst>
          </a:prstGeom>
          <a:solidFill>
            <a:srgbClr val="FFFFFF"/>
          </a:solidFill>
          <a:ln>
            <a:noFill/>
          </a:ln>
          <a:effectLst>
            <a:outerShdw blurRad="63500" dist="38160" dir="5400000" algn="ctr" rotWithShape="0">
              <a:srgbClr val="000000">
                <a:alpha val="40033"/>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32" name="Rectangle 8"/>
          <p:cNvSpPr>
            <a:spLocks noGrp="1" noChangeArrowheads="1"/>
          </p:cNvSpPr>
          <p:nvPr>
            <p:ph type="title"/>
          </p:nvPr>
        </p:nvSpPr>
        <p:spPr bwMode="auto">
          <a:xfrm>
            <a:off x="152400" y="1123950"/>
            <a:ext cx="8223250" cy="5794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33" name="Rectangle 9"/>
          <p:cNvSpPr>
            <a:spLocks noChangeArrowheads="1"/>
          </p:cNvSpPr>
          <p:nvPr/>
        </p:nvSpPr>
        <p:spPr bwMode="auto">
          <a:xfrm>
            <a:off x="0" y="6172200"/>
            <a:ext cx="9144000" cy="685800"/>
          </a:xfrm>
          <a:prstGeom prst="rect">
            <a:avLst/>
          </a:prstGeom>
          <a:solidFill>
            <a:srgbClr val="E46C0A"/>
          </a:solidFill>
          <a:ln>
            <a:noFill/>
          </a:ln>
          <a:effectLst>
            <a:outerShdw blurRad="63500" dist="23040" dir="5400000" algn="ctr" rotWithShape="0">
              <a:srgbClr val="000000">
                <a:alpha val="35036"/>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34" name="Text Box 10"/>
          <p:cNvSpPr txBox="1">
            <a:spLocks noChangeArrowheads="1"/>
          </p:cNvSpPr>
          <p:nvPr/>
        </p:nvSpPr>
        <p:spPr bwMode="auto">
          <a:xfrm>
            <a:off x="304800" y="6119813"/>
            <a:ext cx="1828800" cy="1374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200" b="1" dirty="0" smtClean="0">
                <a:latin typeface="Century Gothic" charset="0"/>
                <a:cs typeface="Century Gothic" charset="0"/>
              </a:rPr>
              <a:t>DCON</a:t>
            </a:r>
          </a:p>
        </p:txBody>
      </p:sp>
      <p:sp>
        <p:nvSpPr>
          <p:cNvPr id="1035" name="Text Box 11"/>
          <p:cNvSpPr txBox="1">
            <a:spLocks noChangeArrowheads="1"/>
          </p:cNvSpPr>
          <p:nvPr/>
        </p:nvSpPr>
        <p:spPr bwMode="auto">
          <a:xfrm>
            <a:off x="1944688" y="6073775"/>
            <a:ext cx="414337" cy="703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000" dirty="0" smtClean="0">
                <a:latin typeface="Calibri" charset="0"/>
              </a:rPr>
              <a:t>|</a:t>
            </a:r>
          </a:p>
        </p:txBody>
      </p:sp>
      <p:sp>
        <p:nvSpPr>
          <p:cNvPr id="1036" name="Text Box 12"/>
          <p:cNvSpPr txBox="1">
            <a:spLocks noChangeArrowheads="1"/>
          </p:cNvSpPr>
          <p:nvPr/>
        </p:nvSpPr>
        <p:spPr bwMode="auto">
          <a:xfrm>
            <a:off x="2209800" y="6172200"/>
            <a:ext cx="3352800" cy="6873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1300" dirty="0" smtClean="0">
                <a:latin typeface="Goudy Old Style" charset="0"/>
                <a:cs typeface="Goudy Old Style" charset="0"/>
              </a:rPr>
              <a:t>District Convention Committee 2011-12</a:t>
            </a:r>
          </a:p>
          <a:p>
            <a:pPr fontAlgn="base">
              <a:spcBef>
                <a:spcPct val="0"/>
              </a:spcBef>
              <a:spcAft>
                <a:spcPct val="0"/>
              </a:spcAft>
              <a:buSzPct val="100000"/>
              <a:defRPr/>
            </a:pPr>
            <a:r>
              <a:rPr lang="en-US" sz="1300" dirty="0" smtClean="0">
                <a:latin typeface="Goudy Old Style" charset="0"/>
                <a:cs typeface="Goudy Old Style" charset="0"/>
              </a:rPr>
              <a:t>California-Nevada-Hawaii District</a:t>
            </a:r>
          </a:p>
          <a:p>
            <a:pPr fontAlgn="base">
              <a:spcBef>
                <a:spcPct val="0"/>
              </a:spcBef>
              <a:spcAft>
                <a:spcPct val="0"/>
              </a:spcAft>
              <a:buSzPct val="100000"/>
              <a:defRPr/>
            </a:pPr>
            <a:r>
              <a:rPr lang="en-US" sz="1300" dirty="0" smtClean="0">
                <a:latin typeface="Goudy Old Style" charset="0"/>
                <a:cs typeface="Goudy Old Style" charset="0"/>
              </a:rPr>
              <a:t>Key Club International</a:t>
            </a:r>
          </a:p>
        </p:txBody>
      </p:sp>
    </p:spTree>
  </p:cSld>
  <p:clrMap bg1="lt1" tx1="dk1" bg2="lt2" tx2="dk2" accent1="accent1" accent2="accent2" accent3="accent3" accent4="accent4" accent5="accent5" accent6="accent6" hlink="hlink" folHlink="folHlink"/>
  <p:sldLayoutIdLst>
    <p:sldLayoutId id="2147483713" r:id="rId1"/>
  </p:sldLayoutIdLst>
  <p:hf sldNum="0" hdr="0" ftr="0"/>
  <p:txStyles>
    <p:titleStyle>
      <a:lvl1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2pPr>
      <a:lvl3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3pPr>
      <a:lvl4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4pPr>
      <a:lvl5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0"/>
            <a:ext cx="9144000" cy="17145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026" name="Rectangle 2"/>
          <p:cNvSpPr>
            <a:spLocks noGrp="1" noChangeArrowheads="1"/>
          </p:cNvSpPr>
          <p:nvPr>
            <p:ph type="body" idx="1"/>
          </p:nvPr>
        </p:nvSpPr>
        <p:spPr bwMode="auto">
          <a:xfrm>
            <a:off x="457200" y="1798638"/>
            <a:ext cx="8223250" cy="4519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457200" y="6307138"/>
            <a:ext cx="2127250" cy="458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fontAlgn="base">
              <a:spcBef>
                <a:spcPct val="0"/>
              </a:spcBef>
              <a:spcAft>
                <a:spcPct val="0"/>
              </a:spcAft>
              <a:buSzPct val="100000"/>
              <a:defRPr/>
            </a:pPr>
            <a:r>
              <a:rPr lang="en-US" sz="2400">
                <a:latin typeface="Arial" charset="0"/>
              </a:rPr>
              <a:t>07/20/11</a:t>
            </a:r>
          </a:p>
        </p:txBody>
      </p:sp>
      <p:sp>
        <p:nvSpPr>
          <p:cNvPr id="1028" name="Text Box 4"/>
          <p:cNvSpPr txBox="1">
            <a:spLocks noChangeArrowheads="1"/>
          </p:cNvSpPr>
          <p:nvPr/>
        </p:nvSpPr>
        <p:spPr bwMode="auto">
          <a:xfrm>
            <a:off x="3124200" y="6308725"/>
            <a:ext cx="2895600" cy="460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29" name="Rectangle 5"/>
          <p:cNvSpPr>
            <a:spLocks noGrp="1" noChangeArrowheads="1"/>
          </p:cNvSpPr>
          <p:nvPr>
            <p:ph type="sldNum"/>
          </p:nvPr>
        </p:nvSpPr>
        <p:spPr bwMode="auto">
          <a:xfrm>
            <a:off x="6553200" y="6307138"/>
            <a:ext cx="2127250" cy="458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fontAlgn="base">
              <a:spcBef>
                <a:spcPct val="0"/>
              </a:spcBef>
              <a:spcAft>
                <a:spcPct val="0"/>
              </a:spcAft>
              <a:buSzPct val="100000"/>
              <a:defRPr/>
            </a:pPr>
            <a:fld id="{6E6E9F99-C68C-5843-AD8D-A7301682DA8D}" type="slidenum">
              <a:rPr lang="en-US" sz="2400">
                <a:latin typeface="Arial" charset="0"/>
              </a:rPr>
              <a:pPr fontAlgn="base">
                <a:spcBef>
                  <a:spcPct val="0"/>
                </a:spcBef>
                <a:spcAft>
                  <a:spcPct val="0"/>
                </a:spcAft>
                <a:buSzPct val="100000"/>
                <a:defRPr/>
              </a:pPr>
              <a:t>‹#›</a:t>
            </a:fld>
            <a:endParaRPr lang="en-US" sz="2400" dirty="0">
              <a:latin typeface="Arial" charset="0"/>
            </a:endParaRPr>
          </a:p>
        </p:txBody>
      </p:sp>
      <p:sp>
        <p:nvSpPr>
          <p:cNvPr id="1030" name="Text Box 6"/>
          <p:cNvSpPr txBox="1">
            <a:spLocks noChangeArrowheads="1"/>
          </p:cNvSpPr>
          <p:nvPr/>
        </p:nvSpPr>
        <p:spPr bwMode="auto">
          <a:xfrm>
            <a:off x="2667000" y="152400"/>
            <a:ext cx="6172200" cy="1435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400" b="1" dirty="0" smtClean="0">
                <a:latin typeface="Century Gothic" charset="0"/>
                <a:cs typeface="Century Gothic" charset="0"/>
              </a:rPr>
              <a:t>C N H  </a:t>
            </a:r>
            <a:r>
              <a:rPr lang="en-US" sz="4400" dirty="0" smtClean="0">
                <a:latin typeface="Century Gothic" charset="0"/>
                <a:cs typeface="Century Gothic" charset="0"/>
              </a:rPr>
              <a:t>|  K E Y  C L U B</a:t>
            </a:r>
          </a:p>
        </p:txBody>
      </p:sp>
      <p:sp>
        <p:nvSpPr>
          <p:cNvPr id="1031" name="AutoShape 7"/>
          <p:cNvSpPr>
            <a:spLocks noChangeArrowheads="1"/>
          </p:cNvSpPr>
          <p:nvPr/>
        </p:nvSpPr>
        <p:spPr bwMode="auto">
          <a:xfrm>
            <a:off x="0" y="1152525"/>
            <a:ext cx="8915400" cy="523875"/>
          </a:xfrm>
          <a:prstGeom prst="homePlate">
            <a:avLst>
              <a:gd name="adj" fmla="val 80994"/>
            </a:avLst>
          </a:prstGeom>
          <a:solidFill>
            <a:srgbClr val="FFFFFF"/>
          </a:solidFill>
          <a:ln>
            <a:noFill/>
          </a:ln>
          <a:effectLst>
            <a:outerShdw blurRad="63500" dist="38160" dir="5400000" algn="ctr" rotWithShape="0">
              <a:srgbClr val="000000">
                <a:alpha val="40033"/>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32" name="Rectangle 8"/>
          <p:cNvSpPr>
            <a:spLocks noGrp="1" noChangeArrowheads="1"/>
          </p:cNvSpPr>
          <p:nvPr>
            <p:ph type="title"/>
          </p:nvPr>
        </p:nvSpPr>
        <p:spPr bwMode="auto">
          <a:xfrm>
            <a:off x="152400" y="1123950"/>
            <a:ext cx="8223250" cy="5794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33" name="Rectangle 9"/>
          <p:cNvSpPr>
            <a:spLocks noChangeArrowheads="1"/>
          </p:cNvSpPr>
          <p:nvPr/>
        </p:nvSpPr>
        <p:spPr bwMode="auto">
          <a:xfrm>
            <a:off x="0" y="6172200"/>
            <a:ext cx="9144000" cy="685800"/>
          </a:xfrm>
          <a:prstGeom prst="rect">
            <a:avLst/>
          </a:prstGeom>
          <a:solidFill>
            <a:srgbClr val="E46C0A"/>
          </a:solidFill>
          <a:ln>
            <a:noFill/>
          </a:ln>
          <a:effectLst>
            <a:outerShdw blurRad="63500" dist="23040" dir="5400000" algn="ctr" rotWithShape="0">
              <a:srgbClr val="000000">
                <a:alpha val="35036"/>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34" name="Text Box 10"/>
          <p:cNvSpPr txBox="1">
            <a:spLocks noChangeArrowheads="1"/>
          </p:cNvSpPr>
          <p:nvPr/>
        </p:nvSpPr>
        <p:spPr bwMode="auto">
          <a:xfrm>
            <a:off x="304800" y="6119813"/>
            <a:ext cx="1828800" cy="1374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200" b="1" dirty="0" smtClean="0">
                <a:latin typeface="Century Gothic" charset="0"/>
                <a:cs typeface="Century Gothic" charset="0"/>
              </a:rPr>
              <a:t>DCON</a:t>
            </a:r>
          </a:p>
        </p:txBody>
      </p:sp>
      <p:sp>
        <p:nvSpPr>
          <p:cNvPr id="1035" name="Text Box 11"/>
          <p:cNvSpPr txBox="1">
            <a:spLocks noChangeArrowheads="1"/>
          </p:cNvSpPr>
          <p:nvPr/>
        </p:nvSpPr>
        <p:spPr bwMode="auto">
          <a:xfrm>
            <a:off x="1944688" y="6073775"/>
            <a:ext cx="414337" cy="703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000" dirty="0" smtClean="0">
                <a:latin typeface="Calibri" charset="0"/>
              </a:rPr>
              <a:t>|</a:t>
            </a:r>
          </a:p>
        </p:txBody>
      </p:sp>
      <p:sp>
        <p:nvSpPr>
          <p:cNvPr id="1036" name="Text Box 12"/>
          <p:cNvSpPr txBox="1">
            <a:spLocks noChangeArrowheads="1"/>
          </p:cNvSpPr>
          <p:nvPr/>
        </p:nvSpPr>
        <p:spPr bwMode="auto">
          <a:xfrm>
            <a:off x="2209800" y="6172200"/>
            <a:ext cx="3352800" cy="6873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1300" dirty="0" smtClean="0">
                <a:latin typeface="Goudy Old Style" charset="0"/>
                <a:cs typeface="Goudy Old Style" charset="0"/>
              </a:rPr>
              <a:t>District Convention Committee 2011-12</a:t>
            </a:r>
          </a:p>
          <a:p>
            <a:pPr fontAlgn="base">
              <a:spcBef>
                <a:spcPct val="0"/>
              </a:spcBef>
              <a:spcAft>
                <a:spcPct val="0"/>
              </a:spcAft>
              <a:buSzPct val="100000"/>
              <a:defRPr/>
            </a:pPr>
            <a:r>
              <a:rPr lang="en-US" sz="1300" dirty="0" smtClean="0">
                <a:latin typeface="Goudy Old Style" charset="0"/>
                <a:cs typeface="Goudy Old Style" charset="0"/>
              </a:rPr>
              <a:t>California-Nevada-Hawaii District</a:t>
            </a:r>
          </a:p>
          <a:p>
            <a:pPr fontAlgn="base">
              <a:spcBef>
                <a:spcPct val="0"/>
              </a:spcBef>
              <a:spcAft>
                <a:spcPct val="0"/>
              </a:spcAft>
              <a:buSzPct val="100000"/>
              <a:defRPr/>
            </a:pPr>
            <a:r>
              <a:rPr lang="en-US" sz="1300" dirty="0" smtClean="0">
                <a:latin typeface="Goudy Old Style" charset="0"/>
                <a:cs typeface="Goudy Old Style" charset="0"/>
              </a:rPr>
              <a:t>Key Club International</a:t>
            </a:r>
          </a:p>
        </p:txBody>
      </p:sp>
    </p:spTree>
  </p:cSld>
  <p:clrMap bg1="lt1" tx1="dk1" bg2="lt2" tx2="dk2" accent1="accent1" accent2="accent2" accent3="accent3" accent4="accent4" accent5="accent5" accent6="accent6" hlink="hlink" folHlink="folHlink"/>
  <p:sldLayoutIdLst>
    <p:sldLayoutId id="2147483715" r:id="rId1"/>
  </p:sldLayoutIdLst>
  <p:hf sldNum="0" hdr="0" ftr="0"/>
  <p:txStyles>
    <p:titleStyle>
      <a:lvl1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2pPr>
      <a:lvl3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3pPr>
      <a:lvl4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4pPr>
      <a:lvl5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1E2326D-42C6-4606-9525-29207587097F}"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B895033-A183-4697-A921-58750EC43962}"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0"/>
            <a:ext cx="9144000" cy="17145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026" name="Rectangle 2"/>
          <p:cNvSpPr>
            <a:spLocks noGrp="1" noChangeArrowheads="1"/>
          </p:cNvSpPr>
          <p:nvPr>
            <p:ph type="body" idx="1"/>
          </p:nvPr>
        </p:nvSpPr>
        <p:spPr bwMode="auto">
          <a:xfrm>
            <a:off x="457200" y="1798638"/>
            <a:ext cx="8223250" cy="4519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457200" y="6307138"/>
            <a:ext cx="2127250" cy="458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fontAlgn="base">
              <a:spcBef>
                <a:spcPct val="0"/>
              </a:spcBef>
              <a:spcAft>
                <a:spcPct val="0"/>
              </a:spcAft>
              <a:buSzPct val="100000"/>
              <a:defRPr/>
            </a:pPr>
            <a:r>
              <a:rPr lang="en-US" sz="2400">
                <a:latin typeface="Arial" charset="0"/>
              </a:rPr>
              <a:t>07/20/11</a:t>
            </a:r>
          </a:p>
        </p:txBody>
      </p:sp>
      <p:sp>
        <p:nvSpPr>
          <p:cNvPr id="1028" name="Text Box 4"/>
          <p:cNvSpPr txBox="1">
            <a:spLocks noChangeArrowheads="1"/>
          </p:cNvSpPr>
          <p:nvPr/>
        </p:nvSpPr>
        <p:spPr bwMode="auto">
          <a:xfrm>
            <a:off x="3124200" y="6308725"/>
            <a:ext cx="2895600" cy="460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29" name="Rectangle 5"/>
          <p:cNvSpPr>
            <a:spLocks noGrp="1" noChangeArrowheads="1"/>
          </p:cNvSpPr>
          <p:nvPr>
            <p:ph type="sldNum"/>
          </p:nvPr>
        </p:nvSpPr>
        <p:spPr bwMode="auto">
          <a:xfrm>
            <a:off x="6553200" y="6307138"/>
            <a:ext cx="2127250" cy="458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fontAlgn="base">
              <a:spcBef>
                <a:spcPct val="0"/>
              </a:spcBef>
              <a:spcAft>
                <a:spcPct val="0"/>
              </a:spcAft>
              <a:buSzPct val="100000"/>
              <a:defRPr/>
            </a:pPr>
            <a:fld id="{6E6E9F99-C68C-5843-AD8D-A7301682DA8D}" type="slidenum">
              <a:rPr lang="en-US" sz="2400">
                <a:latin typeface="Arial" charset="0"/>
              </a:rPr>
              <a:pPr fontAlgn="base">
                <a:spcBef>
                  <a:spcPct val="0"/>
                </a:spcBef>
                <a:spcAft>
                  <a:spcPct val="0"/>
                </a:spcAft>
                <a:buSzPct val="100000"/>
                <a:defRPr/>
              </a:pPr>
              <a:t>‹#›</a:t>
            </a:fld>
            <a:endParaRPr lang="en-US" sz="2400" dirty="0">
              <a:latin typeface="Arial" charset="0"/>
            </a:endParaRPr>
          </a:p>
        </p:txBody>
      </p:sp>
      <p:sp>
        <p:nvSpPr>
          <p:cNvPr id="1030" name="Text Box 6"/>
          <p:cNvSpPr txBox="1">
            <a:spLocks noChangeArrowheads="1"/>
          </p:cNvSpPr>
          <p:nvPr/>
        </p:nvSpPr>
        <p:spPr bwMode="auto">
          <a:xfrm>
            <a:off x="2667000" y="152400"/>
            <a:ext cx="6172200" cy="1435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400" b="1" dirty="0" smtClean="0">
                <a:latin typeface="Century Gothic" charset="0"/>
                <a:cs typeface="Century Gothic" charset="0"/>
              </a:rPr>
              <a:t>C N H  </a:t>
            </a:r>
            <a:r>
              <a:rPr lang="en-US" sz="4400" dirty="0" smtClean="0">
                <a:latin typeface="Century Gothic" charset="0"/>
                <a:cs typeface="Century Gothic" charset="0"/>
              </a:rPr>
              <a:t>|  K E Y  C L U B</a:t>
            </a:r>
          </a:p>
        </p:txBody>
      </p:sp>
      <p:sp>
        <p:nvSpPr>
          <p:cNvPr id="1031" name="AutoShape 7"/>
          <p:cNvSpPr>
            <a:spLocks noChangeArrowheads="1"/>
          </p:cNvSpPr>
          <p:nvPr/>
        </p:nvSpPr>
        <p:spPr bwMode="auto">
          <a:xfrm>
            <a:off x="0" y="1152525"/>
            <a:ext cx="8915400" cy="523875"/>
          </a:xfrm>
          <a:prstGeom prst="homePlate">
            <a:avLst>
              <a:gd name="adj" fmla="val 80994"/>
            </a:avLst>
          </a:prstGeom>
          <a:solidFill>
            <a:srgbClr val="FFFFFF"/>
          </a:solidFill>
          <a:ln>
            <a:noFill/>
          </a:ln>
          <a:effectLst>
            <a:outerShdw blurRad="63500" dist="38160" dir="5400000" algn="ctr" rotWithShape="0">
              <a:srgbClr val="000000">
                <a:alpha val="40033"/>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32" name="Rectangle 8"/>
          <p:cNvSpPr>
            <a:spLocks noGrp="1" noChangeArrowheads="1"/>
          </p:cNvSpPr>
          <p:nvPr>
            <p:ph type="title"/>
          </p:nvPr>
        </p:nvSpPr>
        <p:spPr bwMode="auto">
          <a:xfrm>
            <a:off x="152400" y="1123950"/>
            <a:ext cx="8223250" cy="5794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33" name="Rectangle 9"/>
          <p:cNvSpPr>
            <a:spLocks noChangeArrowheads="1"/>
          </p:cNvSpPr>
          <p:nvPr/>
        </p:nvSpPr>
        <p:spPr bwMode="auto">
          <a:xfrm>
            <a:off x="0" y="6172200"/>
            <a:ext cx="9144000" cy="685800"/>
          </a:xfrm>
          <a:prstGeom prst="rect">
            <a:avLst/>
          </a:prstGeom>
          <a:solidFill>
            <a:srgbClr val="E46C0A"/>
          </a:solidFill>
          <a:ln>
            <a:noFill/>
          </a:ln>
          <a:effectLst>
            <a:outerShdw blurRad="63500" dist="23040" dir="5400000" algn="ctr" rotWithShape="0">
              <a:srgbClr val="000000">
                <a:alpha val="35036"/>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034" name="Text Box 10"/>
          <p:cNvSpPr txBox="1">
            <a:spLocks noChangeArrowheads="1"/>
          </p:cNvSpPr>
          <p:nvPr/>
        </p:nvSpPr>
        <p:spPr bwMode="auto">
          <a:xfrm>
            <a:off x="304800" y="6119813"/>
            <a:ext cx="1828800" cy="1374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200" b="1" dirty="0" smtClean="0">
                <a:latin typeface="Century Gothic" charset="0"/>
                <a:cs typeface="Century Gothic" charset="0"/>
              </a:rPr>
              <a:t>DCON</a:t>
            </a:r>
          </a:p>
        </p:txBody>
      </p:sp>
      <p:sp>
        <p:nvSpPr>
          <p:cNvPr id="1035" name="Text Box 11"/>
          <p:cNvSpPr txBox="1">
            <a:spLocks noChangeArrowheads="1"/>
          </p:cNvSpPr>
          <p:nvPr/>
        </p:nvSpPr>
        <p:spPr bwMode="auto">
          <a:xfrm>
            <a:off x="1944688" y="6073775"/>
            <a:ext cx="414337" cy="703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000" dirty="0" smtClean="0">
                <a:latin typeface="Calibri" charset="0"/>
              </a:rPr>
              <a:t>|</a:t>
            </a:r>
          </a:p>
        </p:txBody>
      </p:sp>
      <p:sp>
        <p:nvSpPr>
          <p:cNvPr id="1036" name="Text Box 12"/>
          <p:cNvSpPr txBox="1">
            <a:spLocks noChangeArrowheads="1"/>
          </p:cNvSpPr>
          <p:nvPr/>
        </p:nvSpPr>
        <p:spPr bwMode="auto">
          <a:xfrm>
            <a:off x="2209800" y="6172200"/>
            <a:ext cx="3352800" cy="6873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1300" dirty="0" smtClean="0">
                <a:latin typeface="Goudy Old Style" charset="0"/>
                <a:cs typeface="Goudy Old Style" charset="0"/>
              </a:rPr>
              <a:t>District Convention Committee 2011-12</a:t>
            </a:r>
          </a:p>
          <a:p>
            <a:pPr fontAlgn="base">
              <a:spcBef>
                <a:spcPct val="0"/>
              </a:spcBef>
              <a:spcAft>
                <a:spcPct val="0"/>
              </a:spcAft>
              <a:buSzPct val="100000"/>
              <a:defRPr/>
            </a:pPr>
            <a:r>
              <a:rPr lang="en-US" sz="1300" dirty="0" smtClean="0">
                <a:latin typeface="Goudy Old Style" charset="0"/>
                <a:cs typeface="Goudy Old Style" charset="0"/>
              </a:rPr>
              <a:t>California-Nevada-Hawaii District</a:t>
            </a:r>
          </a:p>
          <a:p>
            <a:pPr fontAlgn="base">
              <a:spcBef>
                <a:spcPct val="0"/>
              </a:spcBef>
              <a:spcAft>
                <a:spcPct val="0"/>
              </a:spcAft>
              <a:buSzPct val="100000"/>
              <a:defRPr/>
            </a:pPr>
            <a:r>
              <a:rPr lang="en-US" sz="1300" dirty="0" smtClean="0">
                <a:latin typeface="Goudy Old Style" charset="0"/>
                <a:cs typeface="Goudy Old Style" charset="0"/>
              </a:rPr>
              <a:t>Key Club International</a:t>
            </a:r>
          </a:p>
        </p:txBody>
      </p:sp>
    </p:spTree>
  </p:cSld>
  <p:clrMap bg1="lt1" tx1="dk1" bg2="lt2" tx2="dk2" accent1="accent1" accent2="accent2" accent3="accent3" accent4="accent4" accent5="accent5" accent6="accent6" hlink="hlink" folHlink="folHlink"/>
  <p:sldLayoutIdLst>
    <p:sldLayoutId id="2147483717" r:id="rId1"/>
  </p:sldLayoutIdLst>
  <p:hf sldNum="0" hdr="0" ftr="0"/>
  <p:txStyles>
    <p:titleStyle>
      <a:lvl1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2pPr>
      <a:lvl3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3pPr>
      <a:lvl4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4pPr>
      <a:lvl5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0" y="0"/>
            <a:ext cx="9144000" cy="17145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050" name="Text Box 2"/>
          <p:cNvSpPr txBox="1">
            <a:spLocks noChangeArrowheads="1"/>
          </p:cNvSpPr>
          <p:nvPr/>
        </p:nvSpPr>
        <p:spPr bwMode="auto">
          <a:xfrm>
            <a:off x="2667000" y="152400"/>
            <a:ext cx="6172200" cy="1435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400" b="1" dirty="0" smtClean="0">
                <a:latin typeface="Century Gothic" charset="0"/>
                <a:cs typeface="Century Gothic" charset="0"/>
              </a:rPr>
              <a:t>C N H  </a:t>
            </a:r>
            <a:r>
              <a:rPr lang="en-US" sz="4400" dirty="0" smtClean="0">
                <a:latin typeface="Century Gothic" charset="0"/>
                <a:cs typeface="Century Gothic" charset="0"/>
              </a:rPr>
              <a:t>|  K E Y  C L U B</a:t>
            </a:r>
          </a:p>
        </p:txBody>
      </p:sp>
      <p:sp>
        <p:nvSpPr>
          <p:cNvPr id="2051" name="AutoShape 3"/>
          <p:cNvSpPr>
            <a:spLocks noChangeArrowheads="1"/>
          </p:cNvSpPr>
          <p:nvPr/>
        </p:nvSpPr>
        <p:spPr bwMode="auto">
          <a:xfrm>
            <a:off x="0" y="1152525"/>
            <a:ext cx="8915400" cy="523875"/>
          </a:xfrm>
          <a:prstGeom prst="homePlate">
            <a:avLst>
              <a:gd name="adj" fmla="val 80994"/>
            </a:avLst>
          </a:prstGeom>
          <a:solidFill>
            <a:srgbClr val="FFFFFF"/>
          </a:solidFill>
          <a:ln>
            <a:noFill/>
          </a:ln>
          <a:effectLst>
            <a:outerShdw blurRad="63500" dist="38160" dir="5400000" algn="ctr" rotWithShape="0">
              <a:srgbClr val="000000">
                <a:alpha val="40033"/>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2052" name="Rectangle 4"/>
          <p:cNvSpPr>
            <a:spLocks noChangeArrowheads="1"/>
          </p:cNvSpPr>
          <p:nvPr/>
        </p:nvSpPr>
        <p:spPr bwMode="auto">
          <a:xfrm>
            <a:off x="0" y="6172200"/>
            <a:ext cx="9144000" cy="685800"/>
          </a:xfrm>
          <a:prstGeom prst="rect">
            <a:avLst/>
          </a:prstGeom>
          <a:solidFill>
            <a:srgbClr val="E46C0A"/>
          </a:solidFill>
          <a:ln>
            <a:noFill/>
          </a:ln>
          <a:effectLst>
            <a:outerShdw blurRad="63500" dist="23040" dir="5400000" algn="ctr" rotWithShape="0">
              <a:srgbClr val="000000">
                <a:alpha val="35036"/>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2053" name="Text Box 5"/>
          <p:cNvSpPr txBox="1">
            <a:spLocks noChangeArrowheads="1"/>
          </p:cNvSpPr>
          <p:nvPr/>
        </p:nvSpPr>
        <p:spPr bwMode="auto">
          <a:xfrm>
            <a:off x="304800" y="6119813"/>
            <a:ext cx="1828800" cy="1374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200" b="1" dirty="0" smtClean="0">
                <a:latin typeface="Century Gothic" charset="0"/>
                <a:cs typeface="Century Gothic" charset="0"/>
              </a:rPr>
              <a:t>DCON</a:t>
            </a:r>
          </a:p>
        </p:txBody>
      </p:sp>
      <p:sp>
        <p:nvSpPr>
          <p:cNvPr id="2054" name="Text Box 6"/>
          <p:cNvSpPr txBox="1">
            <a:spLocks noChangeArrowheads="1"/>
          </p:cNvSpPr>
          <p:nvPr/>
        </p:nvSpPr>
        <p:spPr bwMode="auto">
          <a:xfrm>
            <a:off x="1944688" y="6073775"/>
            <a:ext cx="414337" cy="703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000" dirty="0" smtClean="0">
                <a:latin typeface="Calibri" charset="0"/>
              </a:rPr>
              <a:t>|</a:t>
            </a:r>
          </a:p>
        </p:txBody>
      </p:sp>
      <p:sp>
        <p:nvSpPr>
          <p:cNvPr id="2055" name="Text Box 7"/>
          <p:cNvSpPr txBox="1">
            <a:spLocks noChangeArrowheads="1"/>
          </p:cNvSpPr>
          <p:nvPr/>
        </p:nvSpPr>
        <p:spPr bwMode="auto">
          <a:xfrm>
            <a:off x="2209800" y="6172200"/>
            <a:ext cx="3352800" cy="6873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1300" dirty="0" smtClean="0">
                <a:latin typeface="Goudy Old Style" charset="0"/>
                <a:cs typeface="Goudy Old Style" charset="0"/>
              </a:rPr>
              <a:t>District Convention Committee 2011-12</a:t>
            </a:r>
          </a:p>
          <a:p>
            <a:pPr fontAlgn="base">
              <a:spcBef>
                <a:spcPct val="0"/>
              </a:spcBef>
              <a:spcAft>
                <a:spcPct val="0"/>
              </a:spcAft>
              <a:buSzPct val="100000"/>
              <a:defRPr/>
            </a:pPr>
            <a:r>
              <a:rPr lang="en-US" sz="1300" dirty="0" smtClean="0">
                <a:latin typeface="Goudy Old Style" charset="0"/>
                <a:cs typeface="Goudy Old Style" charset="0"/>
              </a:rPr>
              <a:t>California-Nevada-Hawaii District</a:t>
            </a:r>
          </a:p>
          <a:p>
            <a:pPr fontAlgn="base">
              <a:spcBef>
                <a:spcPct val="0"/>
              </a:spcBef>
              <a:spcAft>
                <a:spcPct val="0"/>
              </a:spcAft>
              <a:buSzPct val="100000"/>
              <a:defRPr/>
            </a:pPr>
            <a:r>
              <a:rPr lang="en-US" sz="1300" dirty="0" smtClean="0">
                <a:latin typeface="Goudy Old Style" charset="0"/>
                <a:cs typeface="Goudy Old Style" charset="0"/>
              </a:rPr>
              <a:t>Key Club International</a:t>
            </a:r>
          </a:p>
        </p:txBody>
      </p:sp>
      <p:sp>
        <p:nvSpPr>
          <p:cNvPr id="2056" name="Rectangle 8"/>
          <p:cNvSpPr>
            <a:spLocks noChangeArrowheads="1"/>
          </p:cNvSpPr>
          <p:nvPr/>
        </p:nvSpPr>
        <p:spPr bwMode="auto">
          <a:xfrm>
            <a:off x="8001000" y="1676400"/>
            <a:ext cx="457200" cy="4495800"/>
          </a:xfrm>
          <a:prstGeom prst="rect">
            <a:avLst/>
          </a:prstGeom>
          <a:solidFill>
            <a:srgbClr val="FAC090"/>
          </a:solidFill>
          <a:ln>
            <a:noFill/>
          </a:ln>
          <a:effectLst>
            <a:outerShdw blurRad="63500" dist="23040" dir="5400000" algn="ctr" rotWithShape="0">
              <a:srgbClr val="000000">
                <a:alpha val="35036"/>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2057" name="AutoShape 9"/>
          <p:cNvSpPr>
            <a:spLocks noChangeArrowheads="1"/>
          </p:cNvSpPr>
          <p:nvPr/>
        </p:nvSpPr>
        <p:spPr bwMode="auto">
          <a:xfrm>
            <a:off x="0" y="1152525"/>
            <a:ext cx="8915400" cy="523875"/>
          </a:xfrm>
          <a:prstGeom prst="homePlate">
            <a:avLst>
              <a:gd name="adj" fmla="val 80994"/>
            </a:avLst>
          </a:prstGeom>
          <a:solidFill>
            <a:srgbClr val="FFFFFF"/>
          </a:solidFill>
          <a:ln>
            <a:noFill/>
          </a:ln>
          <a:effectLst>
            <a:outerShdw blurRad="63500" dist="38160" dir="5400000" algn="ctr" rotWithShape="0">
              <a:srgbClr val="000000">
                <a:alpha val="40033"/>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2058" name="Text Box 10"/>
          <p:cNvSpPr txBox="1">
            <a:spLocks noChangeArrowheads="1"/>
          </p:cNvSpPr>
          <p:nvPr/>
        </p:nvSpPr>
        <p:spPr bwMode="auto">
          <a:xfrm>
            <a:off x="2667000" y="152400"/>
            <a:ext cx="6172200" cy="1435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400" b="1" dirty="0" smtClean="0">
                <a:latin typeface="Century Gothic" charset="0"/>
                <a:cs typeface="Century Gothic" charset="0"/>
              </a:rPr>
              <a:t>C N H  </a:t>
            </a:r>
            <a:r>
              <a:rPr lang="en-US" sz="4400" dirty="0" smtClean="0">
                <a:latin typeface="Century Gothic" charset="0"/>
                <a:cs typeface="Century Gothic" charset="0"/>
              </a:rPr>
              <a:t>|  K E Y  C L U B</a:t>
            </a:r>
          </a:p>
        </p:txBody>
      </p:sp>
      <p:sp>
        <p:nvSpPr>
          <p:cNvPr id="2059" name="Text Box 11"/>
          <p:cNvSpPr txBox="1">
            <a:spLocks noChangeArrowheads="1"/>
          </p:cNvSpPr>
          <p:nvPr/>
        </p:nvSpPr>
        <p:spPr bwMode="auto">
          <a:xfrm>
            <a:off x="1944688" y="6073775"/>
            <a:ext cx="414337" cy="703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000" dirty="0" smtClean="0">
                <a:latin typeface="Calibri" charset="0"/>
              </a:rPr>
              <a:t>|</a:t>
            </a:r>
          </a:p>
        </p:txBody>
      </p:sp>
      <p:sp>
        <p:nvSpPr>
          <p:cNvPr id="2060" name="Oval 12"/>
          <p:cNvSpPr>
            <a:spLocks noChangeArrowheads="1"/>
          </p:cNvSpPr>
          <p:nvPr/>
        </p:nvSpPr>
        <p:spPr bwMode="auto">
          <a:xfrm>
            <a:off x="152400" y="4648200"/>
            <a:ext cx="1219200" cy="1219200"/>
          </a:xfrm>
          <a:prstGeom prst="ellipse">
            <a:avLst/>
          </a:prstGeom>
          <a:solidFill>
            <a:srgbClr val="953735">
              <a:alpha val="50000"/>
            </a:srgbClr>
          </a:solidFill>
          <a:ln>
            <a:noFill/>
          </a:ln>
          <a:effectLst>
            <a:outerShdw blurRad="63500" dist="23040" dir="5400000" algn="ctr" rotWithShape="0">
              <a:srgbClr val="000000">
                <a:alpha val="35036"/>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2061" name="Oval 13"/>
          <p:cNvSpPr>
            <a:spLocks noChangeArrowheads="1"/>
          </p:cNvSpPr>
          <p:nvPr/>
        </p:nvSpPr>
        <p:spPr bwMode="auto">
          <a:xfrm>
            <a:off x="990600" y="4211638"/>
            <a:ext cx="722313" cy="741362"/>
          </a:xfrm>
          <a:prstGeom prst="ellipse">
            <a:avLst/>
          </a:prstGeom>
          <a:solidFill>
            <a:srgbClr val="FFFF00">
              <a:alpha val="50000"/>
            </a:srgbClr>
          </a:solidFill>
          <a:ln>
            <a:noFill/>
          </a:ln>
          <a:effectLst>
            <a:outerShdw blurRad="63500" dist="23040" dir="5400000" algn="ctr" rotWithShape="0">
              <a:srgbClr val="000000">
                <a:alpha val="35036"/>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2062" name="Oval 14"/>
          <p:cNvSpPr>
            <a:spLocks noChangeArrowheads="1"/>
          </p:cNvSpPr>
          <p:nvPr/>
        </p:nvSpPr>
        <p:spPr bwMode="auto">
          <a:xfrm>
            <a:off x="420688" y="3810000"/>
            <a:ext cx="569912" cy="533400"/>
          </a:xfrm>
          <a:prstGeom prst="ellipse">
            <a:avLst/>
          </a:prstGeom>
          <a:solidFill>
            <a:srgbClr val="FAC090">
              <a:alpha val="50000"/>
            </a:srgbClr>
          </a:solidFill>
          <a:ln>
            <a:noFill/>
          </a:ln>
          <a:effectLst>
            <a:outerShdw blurRad="63500" dist="23040" dir="5400000" algn="ctr" rotWithShape="0">
              <a:srgbClr val="000000">
                <a:alpha val="35036"/>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2063" name="Oval 15"/>
          <p:cNvSpPr>
            <a:spLocks noChangeArrowheads="1"/>
          </p:cNvSpPr>
          <p:nvPr/>
        </p:nvSpPr>
        <p:spPr bwMode="auto">
          <a:xfrm>
            <a:off x="685800" y="3352800"/>
            <a:ext cx="381000" cy="381000"/>
          </a:xfrm>
          <a:prstGeom prst="ellipse">
            <a:avLst/>
          </a:prstGeom>
          <a:solidFill>
            <a:srgbClr val="984807">
              <a:alpha val="50000"/>
            </a:srgbClr>
          </a:solidFill>
          <a:ln>
            <a:noFill/>
          </a:ln>
          <a:effectLst>
            <a:outerShdw blurRad="63500" dist="23040" dir="5400000" algn="ctr" rotWithShape="0">
              <a:srgbClr val="000000">
                <a:alpha val="35036"/>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pic>
        <p:nvPicPr>
          <p:cNvPr id="2064" name="Picture 16"/>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236538" y="4821238"/>
            <a:ext cx="982662" cy="96996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2065" name="Picture 17"/>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1065213" y="4267200"/>
            <a:ext cx="611187" cy="6111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066" name="Rectangle 18"/>
          <p:cNvSpPr>
            <a:spLocks noGrp="1" noChangeArrowheads="1"/>
          </p:cNvSpPr>
          <p:nvPr>
            <p:ph type="body" idx="1"/>
          </p:nvPr>
        </p:nvSpPr>
        <p:spPr bwMode="auto">
          <a:xfrm>
            <a:off x="457200" y="1798638"/>
            <a:ext cx="8223250" cy="4519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067" name="Rectangle 19"/>
          <p:cNvSpPr>
            <a:spLocks noGrp="1" noChangeArrowheads="1"/>
          </p:cNvSpPr>
          <p:nvPr>
            <p:ph type="title"/>
          </p:nvPr>
        </p:nvSpPr>
        <p:spPr bwMode="auto">
          <a:xfrm>
            <a:off x="152400" y="1123950"/>
            <a:ext cx="8223250" cy="5794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Tree>
  </p:cSld>
  <p:clrMap bg1="lt1" tx1="dk1" bg2="lt2" tx2="dk2" accent1="accent1" accent2="accent2" accent3="accent3" accent4="accent4" accent5="accent5" accent6="accent6" hlink="hlink" folHlink="folHlink"/>
  <p:sldLayoutIdLst>
    <p:sldLayoutId id="2147483719" r:id="rId1"/>
    <p:sldLayoutId id="2147484156" r:id="rId2"/>
  </p:sldLayoutIdLst>
  <p:txStyles>
    <p:titleStyle>
      <a:lvl1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2pPr>
      <a:lvl3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3pPr>
      <a:lvl4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4pPr>
      <a:lvl5pPr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3200">
          <a:solidFill>
            <a:srgbClr val="000000"/>
          </a:solidFill>
          <a:latin typeface="Century Gothic" charset="0"/>
          <a:ea typeface="ＭＳ Ｐゴシック" charset="0"/>
          <a:cs typeface="ＭＳ Ｐゴシック"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C2FDF3-9CA1-4907-B028-4245A6F0112C}"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C9FF32E-554D-4566-AF21-B3CB0A1938A8}"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C2FDF3-9CA1-4907-B028-4245A6F0112C}"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C9FF32E-554D-4566-AF21-B3CB0A1938A8}"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C2FDF3-9CA1-4907-B028-4245A6F0112C}"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C9FF32E-554D-4566-AF21-B3CB0A1938A8}"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C2FDF3-9CA1-4907-B028-4245A6F0112C}"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C9FF32E-554D-4566-AF21-B3CB0A1938A8}"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C2FDF3-9CA1-4907-B028-4245A6F0112C}"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C9FF32E-554D-4566-AF21-B3CB0A1938A8}"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C2FDF3-9CA1-4907-B028-4245A6F0112C}"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C9FF32E-554D-4566-AF21-B3CB0A1938A8}"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C2FDF3-9CA1-4907-B028-4245A6F0112C}"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C9FF32E-554D-4566-AF21-B3CB0A1938A8}"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C2FDF3-9CA1-4907-B028-4245A6F0112C}"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C9FF32E-554D-4566-AF21-B3CB0A1938A8}"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1E2326D-42C6-4606-9525-29207587097F}"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B895033-A183-4697-A921-58750EC43962}"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7005F87-2AB0-4D4F-8FE6-6929FCD33341}"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553EF50-28C4-4FC9-8BC3-B93CB5E13971}"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7005F87-2AB0-4D4F-8FE6-6929FCD33341}"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553EF50-28C4-4FC9-8BC3-B93CB5E13971}"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7005F87-2AB0-4D4F-8FE6-6929FCD33341}"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553EF50-28C4-4FC9-8BC3-B93CB5E13971}"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7005F87-2AB0-4D4F-8FE6-6929FCD33341}"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553EF50-28C4-4FC9-8BC3-B93CB5E13971}"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7005F87-2AB0-4D4F-8FE6-6929FCD33341}"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553EF50-28C4-4FC9-8BC3-B93CB5E13971}"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7005F87-2AB0-4D4F-8FE6-6929FCD33341}"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553EF50-28C4-4FC9-8BC3-B93CB5E13971}"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7005F87-2AB0-4D4F-8FE6-6929FCD33341}"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553EF50-28C4-4FC9-8BC3-B93CB5E13971}"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9" r:id="rId1"/>
    <p:sldLayoutId id="2147484157"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1E2326D-42C6-4606-9525-29207587097F}"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B895033-A183-4697-A921-58750EC43962}"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5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1E2326D-42C6-4606-9525-29207587097F}"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B895033-A183-4697-A921-58750EC43962}"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5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1E2326D-42C6-4606-9525-29207587097F}"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B895033-A183-4697-A921-58750EC43962}"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1E2326D-42C6-4606-9525-29207587097F}"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B895033-A183-4697-A921-58750EC43962}"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1E2326D-42C6-4606-9525-29207587097F}"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B895033-A183-4697-A921-58750EC43962}"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5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1E2326D-42C6-4606-9525-29207587097F}"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B895033-A183-4697-A921-58750EC43962}"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5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1E2326D-42C6-4606-9525-29207587097F}"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B895033-A183-4697-A921-58750EC43962}"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1E2326D-42C6-4606-9525-29207587097F}"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B895033-A183-4697-A921-58750EC43962}"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1E2326D-42C6-4606-9525-29207587097F}"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B895033-A183-4697-A921-58750EC43962}"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1E2326D-42C6-4606-9525-29207587097F}"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B895033-A183-4697-A921-58750EC43962}"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914400" fontAlgn="base">
              <a:spcBef>
                <a:spcPct val="0"/>
              </a:spcBef>
              <a:spcAft>
                <a:spcPct val="0"/>
              </a:spcAft>
            </a:pPr>
            <a:fld id="{43310851-F816-4CF5-9FC2-C336FB85D77C}" type="datetimeFigureOut">
              <a:rPr lang="en-US">
                <a:cs typeface="Arial" charset="0"/>
              </a:rPr>
              <a:pPr defTabSz="914400" fontAlgn="base">
                <a:spcBef>
                  <a:spcPct val="0"/>
                </a:spcBef>
                <a:spcAft>
                  <a:spcPct val="0"/>
                </a:spcAft>
              </a:pPr>
              <a:t>8/8/2011</a:t>
            </a:fld>
            <a:endParaRPr lang="en-US">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defTabSz="914400" fontAlgn="base">
              <a:spcBef>
                <a:spcPct val="0"/>
              </a:spcBef>
              <a:spcAft>
                <a:spcPct val="0"/>
              </a:spcAft>
            </a:pPr>
            <a:endParaRPr lang="en-US">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914400" fontAlgn="base">
              <a:spcBef>
                <a:spcPct val="0"/>
              </a:spcBef>
              <a:spcAft>
                <a:spcPct val="0"/>
              </a:spcAft>
            </a:pPr>
            <a:fld id="{F6045FC3-23DA-43A9-9E9B-C0F65F618158}" type="slidenum">
              <a:rPr lang="en-US">
                <a:cs typeface="Arial" charset="0"/>
              </a:rPr>
              <a:pPr defTabSz="914400" fontAlgn="base">
                <a:spcBef>
                  <a:spcPct val="0"/>
                </a:spcBef>
                <a:spcAft>
                  <a:spcPct val="0"/>
                </a:spcAft>
              </a:pPr>
              <a:t>‹#›</a:t>
            </a:fld>
            <a:endParaRPr lang="en-US">
              <a:cs typeface="Arial" charset="0"/>
            </a:endParaRPr>
          </a:p>
        </p:txBody>
      </p:sp>
    </p:spTree>
  </p:cSld>
  <p:clrMap bg1="lt1" tx1="dk1" bg2="lt2" tx2="dk2" accent1="accent1" accent2="accent2" accent3="accent3" accent4="accent4" accent5="accent5" accent6="accent6" hlink="hlink" folHlink="folHlink"/>
  <p:sldLayoutIdLst>
    <p:sldLayoutId id="214748376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914400" fontAlgn="base">
              <a:spcBef>
                <a:spcPct val="0"/>
              </a:spcBef>
              <a:spcAft>
                <a:spcPct val="0"/>
              </a:spcAft>
            </a:pPr>
            <a:fld id="{43310851-F816-4CF5-9FC2-C336FB85D77C}" type="datetimeFigureOut">
              <a:rPr lang="en-US">
                <a:cs typeface="Arial" charset="0"/>
              </a:rPr>
              <a:pPr defTabSz="914400" fontAlgn="base">
                <a:spcBef>
                  <a:spcPct val="0"/>
                </a:spcBef>
                <a:spcAft>
                  <a:spcPct val="0"/>
                </a:spcAft>
              </a:pPr>
              <a:t>8/8/2011</a:t>
            </a:fld>
            <a:endParaRPr lang="en-US">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defTabSz="914400" fontAlgn="base">
              <a:spcBef>
                <a:spcPct val="0"/>
              </a:spcBef>
              <a:spcAft>
                <a:spcPct val="0"/>
              </a:spcAft>
            </a:pPr>
            <a:endParaRPr lang="en-US">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914400" fontAlgn="base">
              <a:spcBef>
                <a:spcPct val="0"/>
              </a:spcBef>
              <a:spcAft>
                <a:spcPct val="0"/>
              </a:spcAft>
            </a:pPr>
            <a:fld id="{F6045FC3-23DA-43A9-9E9B-C0F65F618158}" type="slidenum">
              <a:rPr lang="en-US">
                <a:cs typeface="Arial" charset="0"/>
              </a:rPr>
              <a:pPr defTabSz="914400" fontAlgn="base">
                <a:spcBef>
                  <a:spcPct val="0"/>
                </a:spcBef>
                <a:spcAft>
                  <a:spcPct val="0"/>
                </a:spcAft>
              </a:pPr>
              <a:t>‹#›</a:t>
            </a:fld>
            <a:endParaRPr lang="en-US">
              <a:cs typeface="Arial" charset="0"/>
            </a:endParaRPr>
          </a:p>
        </p:txBody>
      </p:sp>
    </p:spTree>
  </p:cSld>
  <p:clrMap bg1="lt1" tx1="dk1" bg2="lt2" tx2="dk2" accent1="accent1" accent2="accent2" accent3="accent3" accent4="accent4" accent5="accent5" accent6="accent6" hlink="hlink" folHlink="folHlink"/>
  <p:sldLayoutIdLst>
    <p:sldLayoutId id="214748377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914400" fontAlgn="base">
              <a:spcBef>
                <a:spcPct val="0"/>
              </a:spcBef>
              <a:spcAft>
                <a:spcPct val="0"/>
              </a:spcAft>
            </a:pPr>
            <a:fld id="{43310851-F816-4CF5-9FC2-C336FB85D77C}" type="datetimeFigureOut">
              <a:rPr lang="en-US">
                <a:cs typeface="Arial" charset="0"/>
              </a:rPr>
              <a:pPr defTabSz="914400" fontAlgn="base">
                <a:spcBef>
                  <a:spcPct val="0"/>
                </a:spcBef>
                <a:spcAft>
                  <a:spcPct val="0"/>
                </a:spcAft>
              </a:pPr>
              <a:t>8/8/2011</a:t>
            </a:fld>
            <a:endParaRPr lang="en-US">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defTabSz="914400" fontAlgn="base">
              <a:spcBef>
                <a:spcPct val="0"/>
              </a:spcBef>
              <a:spcAft>
                <a:spcPct val="0"/>
              </a:spcAft>
            </a:pPr>
            <a:endParaRPr lang="en-US">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914400" fontAlgn="base">
              <a:spcBef>
                <a:spcPct val="0"/>
              </a:spcBef>
              <a:spcAft>
                <a:spcPct val="0"/>
              </a:spcAft>
            </a:pPr>
            <a:fld id="{F6045FC3-23DA-43A9-9E9B-C0F65F618158}" type="slidenum">
              <a:rPr lang="en-US">
                <a:cs typeface="Arial" charset="0"/>
              </a:rPr>
              <a:pPr defTabSz="914400" fontAlgn="base">
                <a:spcBef>
                  <a:spcPct val="0"/>
                </a:spcBef>
                <a:spcAft>
                  <a:spcPct val="0"/>
                </a:spcAft>
              </a:pPr>
              <a:t>‹#›</a:t>
            </a:fld>
            <a:endParaRPr lang="en-US">
              <a:cs typeface="Arial" charset="0"/>
            </a:endParaRPr>
          </a:p>
        </p:txBody>
      </p:sp>
    </p:spTree>
  </p:cSld>
  <p:clrMap bg1="lt1" tx1="dk1" bg2="lt2" tx2="dk2" accent1="accent1" accent2="accent2" accent3="accent3" accent4="accent4" accent5="accent5" accent6="accent6" hlink="hlink" folHlink="folHlink"/>
  <p:sldLayoutIdLst>
    <p:sldLayoutId id="214748377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914400" fontAlgn="base">
              <a:spcBef>
                <a:spcPct val="0"/>
              </a:spcBef>
              <a:spcAft>
                <a:spcPct val="0"/>
              </a:spcAft>
            </a:pPr>
            <a:fld id="{43310851-F816-4CF5-9FC2-C336FB85D77C}" type="datetimeFigureOut">
              <a:rPr lang="en-US">
                <a:cs typeface="Arial" charset="0"/>
              </a:rPr>
              <a:pPr defTabSz="914400" fontAlgn="base">
                <a:spcBef>
                  <a:spcPct val="0"/>
                </a:spcBef>
                <a:spcAft>
                  <a:spcPct val="0"/>
                </a:spcAft>
              </a:pPr>
              <a:t>8/8/2011</a:t>
            </a:fld>
            <a:endParaRPr lang="en-US">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defTabSz="914400" fontAlgn="base">
              <a:spcBef>
                <a:spcPct val="0"/>
              </a:spcBef>
              <a:spcAft>
                <a:spcPct val="0"/>
              </a:spcAft>
            </a:pPr>
            <a:endParaRPr lang="en-US">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914400" fontAlgn="base">
              <a:spcBef>
                <a:spcPct val="0"/>
              </a:spcBef>
              <a:spcAft>
                <a:spcPct val="0"/>
              </a:spcAft>
            </a:pPr>
            <a:fld id="{F6045FC3-23DA-43A9-9E9B-C0F65F618158}" type="slidenum">
              <a:rPr lang="en-US">
                <a:cs typeface="Arial" charset="0"/>
              </a:rPr>
              <a:pPr defTabSz="914400" fontAlgn="base">
                <a:spcBef>
                  <a:spcPct val="0"/>
                </a:spcBef>
                <a:spcAft>
                  <a:spcPct val="0"/>
                </a:spcAft>
              </a:pPr>
              <a:t>‹#›</a:t>
            </a:fld>
            <a:endParaRPr lang="en-US">
              <a:cs typeface="Arial" charset="0"/>
            </a:endParaRPr>
          </a:p>
        </p:txBody>
      </p:sp>
    </p:spTree>
  </p:cSld>
  <p:clrMap bg1="lt1" tx1="dk1" bg2="lt2" tx2="dk2" accent1="accent1" accent2="accent2" accent3="accent3" accent4="accent4" accent5="accent5" accent6="accent6" hlink="hlink" folHlink="folHlink"/>
  <p:sldLayoutIdLst>
    <p:sldLayoutId id="214748377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1E2326D-42C6-4606-9525-29207587097F}"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B895033-A183-4697-A921-58750EC43962}"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914400" fontAlgn="base">
              <a:spcBef>
                <a:spcPct val="0"/>
              </a:spcBef>
              <a:spcAft>
                <a:spcPct val="0"/>
              </a:spcAft>
            </a:pPr>
            <a:fld id="{43310851-F816-4CF5-9FC2-C336FB85D77C}" type="datetimeFigureOut">
              <a:rPr lang="en-US">
                <a:cs typeface="Arial" charset="0"/>
              </a:rPr>
              <a:pPr defTabSz="914400" fontAlgn="base">
                <a:spcBef>
                  <a:spcPct val="0"/>
                </a:spcBef>
                <a:spcAft>
                  <a:spcPct val="0"/>
                </a:spcAft>
              </a:pPr>
              <a:t>8/8/2011</a:t>
            </a:fld>
            <a:endParaRPr lang="en-US">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defTabSz="914400" fontAlgn="base">
              <a:spcBef>
                <a:spcPct val="0"/>
              </a:spcBef>
              <a:spcAft>
                <a:spcPct val="0"/>
              </a:spcAft>
            </a:pPr>
            <a:endParaRPr lang="en-US">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914400" fontAlgn="base">
              <a:spcBef>
                <a:spcPct val="0"/>
              </a:spcBef>
              <a:spcAft>
                <a:spcPct val="0"/>
              </a:spcAft>
            </a:pPr>
            <a:fld id="{F6045FC3-23DA-43A9-9E9B-C0F65F618158}" type="slidenum">
              <a:rPr lang="en-US">
                <a:cs typeface="Arial" charset="0"/>
              </a:rPr>
              <a:pPr defTabSz="914400" fontAlgn="base">
                <a:spcBef>
                  <a:spcPct val="0"/>
                </a:spcBef>
                <a:spcAft>
                  <a:spcPct val="0"/>
                </a:spcAft>
              </a:pPr>
              <a:t>‹#›</a:t>
            </a:fld>
            <a:endParaRPr lang="en-US">
              <a:cs typeface="Arial" charset="0"/>
            </a:endParaRPr>
          </a:p>
        </p:txBody>
      </p:sp>
    </p:spTree>
  </p:cSld>
  <p:clrMap bg1="lt1" tx1="dk1" bg2="lt2" tx2="dk2" accent1="accent1" accent2="accent2" accent3="accent3" accent4="accent4" accent5="accent5" accent6="accent6" hlink="hlink" folHlink="folHlink"/>
  <p:sldLayoutIdLst>
    <p:sldLayoutId id="214748377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914400" fontAlgn="base">
              <a:spcBef>
                <a:spcPct val="0"/>
              </a:spcBef>
              <a:spcAft>
                <a:spcPct val="0"/>
              </a:spcAft>
            </a:pPr>
            <a:fld id="{43310851-F816-4CF5-9FC2-C336FB85D77C}" type="datetimeFigureOut">
              <a:rPr lang="en-US">
                <a:cs typeface="Arial" charset="0"/>
              </a:rPr>
              <a:pPr defTabSz="914400" fontAlgn="base">
                <a:spcBef>
                  <a:spcPct val="0"/>
                </a:spcBef>
                <a:spcAft>
                  <a:spcPct val="0"/>
                </a:spcAft>
              </a:pPr>
              <a:t>8/8/2011</a:t>
            </a:fld>
            <a:endParaRPr lang="en-US">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defTabSz="914400" fontAlgn="base">
              <a:spcBef>
                <a:spcPct val="0"/>
              </a:spcBef>
              <a:spcAft>
                <a:spcPct val="0"/>
              </a:spcAft>
            </a:pPr>
            <a:endParaRPr lang="en-US">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914400" fontAlgn="base">
              <a:spcBef>
                <a:spcPct val="0"/>
              </a:spcBef>
              <a:spcAft>
                <a:spcPct val="0"/>
              </a:spcAft>
            </a:pPr>
            <a:fld id="{F6045FC3-23DA-43A9-9E9B-C0F65F618158}" type="slidenum">
              <a:rPr lang="en-US">
                <a:cs typeface="Arial" charset="0"/>
              </a:rPr>
              <a:pPr defTabSz="914400" fontAlgn="base">
                <a:spcBef>
                  <a:spcPct val="0"/>
                </a:spcBef>
                <a:spcAft>
                  <a:spcPct val="0"/>
                </a:spcAft>
              </a:pPr>
              <a:t>‹#›</a:t>
            </a:fld>
            <a:endParaRPr lang="en-US">
              <a:cs typeface="Arial" charset="0"/>
            </a:endParaRPr>
          </a:p>
        </p:txBody>
      </p:sp>
    </p:spTree>
  </p:cSld>
  <p:clrMap bg1="lt1" tx1="dk1" bg2="lt2" tx2="dk2" accent1="accent1" accent2="accent2" accent3="accent3" accent4="accent4" accent5="accent5" accent6="accent6" hlink="hlink" folHlink="folHlink"/>
  <p:sldLayoutIdLst>
    <p:sldLayoutId id="214748377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914400" fontAlgn="base">
              <a:spcBef>
                <a:spcPct val="0"/>
              </a:spcBef>
              <a:spcAft>
                <a:spcPct val="0"/>
              </a:spcAft>
            </a:pPr>
            <a:fld id="{43310851-F816-4CF5-9FC2-C336FB85D77C}" type="datetimeFigureOut">
              <a:rPr lang="en-US">
                <a:cs typeface="Arial" charset="0"/>
              </a:rPr>
              <a:pPr defTabSz="914400" fontAlgn="base">
                <a:spcBef>
                  <a:spcPct val="0"/>
                </a:spcBef>
                <a:spcAft>
                  <a:spcPct val="0"/>
                </a:spcAft>
              </a:pPr>
              <a:t>8/8/2011</a:t>
            </a:fld>
            <a:endParaRPr lang="en-US">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defTabSz="914400" fontAlgn="base">
              <a:spcBef>
                <a:spcPct val="0"/>
              </a:spcBef>
              <a:spcAft>
                <a:spcPct val="0"/>
              </a:spcAft>
            </a:pPr>
            <a:endParaRPr lang="en-US">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914400" fontAlgn="base">
              <a:spcBef>
                <a:spcPct val="0"/>
              </a:spcBef>
              <a:spcAft>
                <a:spcPct val="0"/>
              </a:spcAft>
            </a:pPr>
            <a:fld id="{F6045FC3-23DA-43A9-9E9B-C0F65F618158}" type="slidenum">
              <a:rPr lang="en-US">
                <a:cs typeface="Arial" charset="0"/>
              </a:rPr>
              <a:pPr defTabSz="914400" fontAlgn="base">
                <a:spcBef>
                  <a:spcPct val="0"/>
                </a:spcBef>
                <a:spcAft>
                  <a:spcPct val="0"/>
                </a:spcAft>
              </a:pPr>
              <a:t>‹#›</a:t>
            </a:fld>
            <a:endParaRPr lang="en-US">
              <a:cs typeface="Arial" charset="0"/>
            </a:endParaRPr>
          </a:p>
        </p:txBody>
      </p:sp>
    </p:spTree>
  </p:cSld>
  <p:clrMap bg1="lt1" tx1="dk1" bg2="lt2" tx2="dk2" accent1="accent1" accent2="accent2" accent3="accent3" accent4="accent4" accent5="accent5" accent6="accent6" hlink="hlink" folHlink="folHlink"/>
  <p:sldLayoutIdLst>
    <p:sldLayoutId id="214748378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914400" fontAlgn="base">
              <a:spcBef>
                <a:spcPct val="0"/>
              </a:spcBef>
              <a:spcAft>
                <a:spcPct val="0"/>
              </a:spcAft>
            </a:pPr>
            <a:fld id="{43310851-F816-4CF5-9FC2-C336FB85D77C}" type="datetimeFigureOut">
              <a:rPr lang="en-US">
                <a:cs typeface="Arial" charset="0"/>
              </a:rPr>
              <a:pPr defTabSz="914400" fontAlgn="base">
                <a:spcBef>
                  <a:spcPct val="0"/>
                </a:spcBef>
                <a:spcAft>
                  <a:spcPct val="0"/>
                </a:spcAft>
              </a:pPr>
              <a:t>8/8/2011</a:t>
            </a:fld>
            <a:endParaRPr lang="en-US">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defTabSz="914400" fontAlgn="base">
              <a:spcBef>
                <a:spcPct val="0"/>
              </a:spcBef>
              <a:spcAft>
                <a:spcPct val="0"/>
              </a:spcAft>
            </a:pPr>
            <a:endParaRPr lang="en-US">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914400" fontAlgn="base">
              <a:spcBef>
                <a:spcPct val="0"/>
              </a:spcBef>
              <a:spcAft>
                <a:spcPct val="0"/>
              </a:spcAft>
            </a:pPr>
            <a:fld id="{F6045FC3-23DA-43A9-9E9B-C0F65F618158}" type="slidenum">
              <a:rPr lang="en-US">
                <a:cs typeface="Arial" charset="0"/>
              </a:rPr>
              <a:pPr defTabSz="914400" fontAlgn="base">
                <a:spcBef>
                  <a:spcPct val="0"/>
                </a:spcBef>
                <a:spcAft>
                  <a:spcPct val="0"/>
                </a:spcAft>
              </a:pPr>
              <a:t>‹#›</a:t>
            </a:fld>
            <a:endParaRPr lang="en-US">
              <a:cs typeface="Arial" charset="0"/>
            </a:endParaRPr>
          </a:p>
        </p:txBody>
      </p:sp>
    </p:spTree>
  </p:cSld>
  <p:clrMap bg1="lt1" tx1="dk1" bg2="lt2" tx2="dk2" accent1="accent1" accent2="accent2" accent3="accent3" accent4="accent4" accent5="accent5" accent6="accent6" hlink="hlink" folHlink="folHlink"/>
  <p:sldLayoutIdLst>
    <p:sldLayoutId id="214748378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914400" fontAlgn="base">
              <a:spcBef>
                <a:spcPct val="0"/>
              </a:spcBef>
              <a:spcAft>
                <a:spcPct val="0"/>
              </a:spcAft>
            </a:pPr>
            <a:fld id="{43310851-F816-4CF5-9FC2-C336FB85D77C}" type="datetimeFigureOut">
              <a:rPr lang="en-US">
                <a:cs typeface="Arial" charset="0"/>
              </a:rPr>
              <a:pPr defTabSz="914400" fontAlgn="base">
                <a:spcBef>
                  <a:spcPct val="0"/>
                </a:spcBef>
                <a:spcAft>
                  <a:spcPct val="0"/>
                </a:spcAft>
              </a:pPr>
              <a:t>8/8/2011</a:t>
            </a:fld>
            <a:endParaRPr lang="en-US">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defTabSz="914400" fontAlgn="base">
              <a:spcBef>
                <a:spcPct val="0"/>
              </a:spcBef>
              <a:spcAft>
                <a:spcPct val="0"/>
              </a:spcAft>
            </a:pPr>
            <a:endParaRPr lang="en-US">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914400" fontAlgn="base">
              <a:spcBef>
                <a:spcPct val="0"/>
              </a:spcBef>
              <a:spcAft>
                <a:spcPct val="0"/>
              </a:spcAft>
            </a:pPr>
            <a:fld id="{F6045FC3-23DA-43A9-9E9B-C0F65F618158}" type="slidenum">
              <a:rPr lang="en-US">
                <a:cs typeface="Arial" charset="0"/>
              </a:rPr>
              <a:pPr defTabSz="914400" fontAlgn="base">
                <a:spcBef>
                  <a:spcPct val="0"/>
                </a:spcBef>
                <a:spcAft>
                  <a:spcPct val="0"/>
                </a:spcAft>
              </a:pPr>
              <a:t>‹#›</a:t>
            </a:fld>
            <a:endParaRPr lang="en-US">
              <a:cs typeface="Arial" charset="0"/>
            </a:endParaRPr>
          </a:p>
        </p:txBody>
      </p:sp>
    </p:spTree>
  </p:cSld>
  <p:clrMap bg1="lt1" tx1="dk1" bg2="lt2" tx2="dk2" accent1="accent1" accent2="accent2" accent3="accent3" accent4="accent4" accent5="accent5" accent6="accent6" hlink="hlink" folHlink="folHlink"/>
  <p:sldLayoutIdLst>
    <p:sldLayoutId id="214748378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914400" fontAlgn="base">
              <a:spcBef>
                <a:spcPct val="0"/>
              </a:spcBef>
              <a:spcAft>
                <a:spcPct val="0"/>
              </a:spcAft>
            </a:pPr>
            <a:fld id="{43310851-F816-4CF5-9FC2-C336FB85D77C}" type="datetimeFigureOut">
              <a:rPr lang="en-US">
                <a:cs typeface="Arial" charset="0"/>
              </a:rPr>
              <a:pPr defTabSz="914400" fontAlgn="base">
                <a:spcBef>
                  <a:spcPct val="0"/>
                </a:spcBef>
                <a:spcAft>
                  <a:spcPct val="0"/>
                </a:spcAft>
              </a:pPr>
              <a:t>8/8/2011</a:t>
            </a:fld>
            <a:endParaRPr lang="en-US">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defTabSz="914400" fontAlgn="base">
              <a:spcBef>
                <a:spcPct val="0"/>
              </a:spcBef>
              <a:spcAft>
                <a:spcPct val="0"/>
              </a:spcAft>
            </a:pPr>
            <a:endParaRPr lang="en-US">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914400" fontAlgn="base">
              <a:spcBef>
                <a:spcPct val="0"/>
              </a:spcBef>
              <a:spcAft>
                <a:spcPct val="0"/>
              </a:spcAft>
            </a:pPr>
            <a:fld id="{F6045FC3-23DA-43A9-9E9B-C0F65F618158}" type="slidenum">
              <a:rPr lang="en-US">
                <a:cs typeface="Arial" charset="0"/>
              </a:rPr>
              <a:pPr defTabSz="914400" fontAlgn="base">
                <a:spcBef>
                  <a:spcPct val="0"/>
                </a:spcBef>
                <a:spcAft>
                  <a:spcPct val="0"/>
                </a:spcAft>
              </a:pPr>
              <a:t>‹#›</a:t>
            </a:fld>
            <a:endParaRPr lang="en-US">
              <a:cs typeface="Arial" charset="0"/>
            </a:endParaRPr>
          </a:p>
        </p:txBody>
      </p:sp>
    </p:spTree>
  </p:cSld>
  <p:clrMap bg1="lt1" tx1="dk1" bg2="lt2" tx2="dk2" accent1="accent1" accent2="accent2" accent3="accent3" accent4="accent4" accent5="accent5" accent6="accent6" hlink="hlink" folHlink="folHlink"/>
  <p:sldLayoutIdLst>
    <p:sldLayoutId id="214748378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914400" fontAlgn="base">
              <a:spcBef>
                <a:spcPct val="0"/>
              </a:spcBef>
              <a:spcAft>
                <a:spcPct val="0"/>
              </a:spcAft>
            </a:pPr>
            <a:fld id="{43310851-F816-4CF5-9FC2-C336FB85D77C}" type="datetimeFigureOut">
              <a:rPr lang="en-US">
                <a:cs typeface="Arial" charset="0"/>
              </a:rPr>
              <a:pPr defTabSz="914400" fontAlgn="base">
                <a:spcBef>
                  <a:spcPct val="0"/>
                </a:spcBef>
                <a:spcAft>
                  <a:spcPct val="0"/>
                </a:spcAft>
              </a:pPr>
              <a:t>8/8/2011</a:t>
            </a:fld>
            <a:endParaRPr lang="en-US">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defTabSz="914400" fontAlgn="base">
              <a:spcBef>
                <a:spcPct val="0"/>
              </a:spcBef>
              <a:spcAft>
                <a:spcPct val="0"/>
              </a:spcAft>
            </a:pPr>
            <a:endParaRPr lang="en-US">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914400" fontAlgn="base">
              <a:spcBef>
                <a:spcPct val="0"/>
              </a:spcBef>
              <a:spcAft>
                <a:spcPct val="0"/>
              </a:spcAft>
            </a:pPr>
            <a:fld id="{F6045FC3-23DA-43A9-9E9B-C0F65F618158}" type="slidenum">
              <a:rPr lang="en-US">
                <a:cs typeface="Arial" charset="0"/>
              </a:rPr>
              <a:pPr defTabSz="914400" fontAlgn="base">
                <a:spcBef>
                  <a:spcPct val="0"/>
                </a:spcBef>
                <a:spcAft>
                  <a:spcPct val="0"/>
                </a:spcAft>
              </a:pPr>
              <a:t>‹#›</a:t>
            </a:fld>
            <a:endParaRPr lang="en-US">
              <a:cs typeface="Arial" charset="0"/>
            </a:endParaRPr>
          </a:p>
        </p:txBody>
      </p:sp>
    </p:spTree>
  </p:cSld>
  <p:clrMap bg1="lt1" tx1="dk1" bg2="lt2" tx2="dk2" accent1="accent1" accent2="accent2" accent3="accent3" accent4="accent4" accent5="accent5" accent6="accent6" hlink="hlink" folHlink="folHlink"/>
  <p:sldLayoutIdLst>
    <p:sldLayoutId id="214748378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p:bgPr>
        <a:solidFill>
          <a:srgbClr val="0066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848BD58-E3EA-442A-8952-67A0D05ABD9A}" type="datetimeFigureOut">
              <a:rPr lang="en-US" smtClean="0">
                <a:solidFill>
                  <a:prstClr val="white">
                    <a:tint val="75000"/>
                  </a:prstClr>
                </a:solidFill>
              </a:rPr>
              <a:pPr defTabSz="914400"/>
              <a:t>8/8/2011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A1AAD49-92B7-4FF3-A60D-A4273DA3D6B1}" type="slidenum">
              <a:rPr lang="en-US" smtClean="0">
                <a:solidFill>
                  <a:prstClr val="white">
                    <a:tint val="75000"/>
                  </a:prstClr>
                </a:solidFill>
              </a:rPr>
              <a:pPr defTabSz="914400"/>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9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cSld>
    <p:bg>
      <p:bgPr>
        <a:solidFill>
          <a:srgbClr val="0066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848BD58-E3EA-442A-8952-67A0D05ABD9A}" type="datetimeFigureOut">
              <a:rPr lang="en-US" smtClean="0">
                <a:solidFill>
                  <a:prstClr val="white">
                    <a:tint val="75000"/>
                  </a:prstClr>
                </a:solidFill>
              </a:rPr>
              <a:pPr defTabSz="914400"/>
              <a:t>8/8/2011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A1AAD49-92B7-4FF3-A60D-A4273DA3D6B1}" type="slidenum">
              <a:rPr lang="en-US" smtClean="0">
                <a:solidFill>
                  <a:prstClr val="white">
                    <a:tint val="75000"/>
                  </a:prstClr>
                </a:solidFill>
              </a:rPr>
              <a:pPr defTabSz="914400"/>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9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cSld>
    <p:bg>
      <p:bgPr>
        <a:solidFill>
          <a:srgbClr val="0066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848BD58-E3EA-442A-8952-67A0D05ABD9A}" type="datetimeFigureOut">
              <a:rPr lang="en-US" smtClean="0">
                <a:solidFill>
                  <a:prstClr val="white">
                    <a:tint val="75000"/>
                  </a:prstClr>
                </a:solidFill>
              </a:rPr>
              <a:pPr defTabSz="914400"/>
              <a:t>8/8/2011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A1AAD49-92B7-4FF3-A60D-A4273DA3D6B1}" type="slidenum">
              <a:rPr lang="en-US" smtClean="0">
                <a:solidFill>
                  <a:prstClr val="white">
                    <a:tint val="75000"/>
                  </a:prstClr>
                </a:solidFill>
              </a:rPr>
              <a:pPr defTabSz="914400"/>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1E2326D-42C6-4606-9525-29207587097F}"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B895033-A183-4697-A921-58750EC43962}"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cSld>
    <p:bg>
      <p:bgPr>
        <a:solidFill>
          <a:srgbClr val="0066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848BD58-E3EA-442A-8952-67A0D05ABD9A}" type="datetimeFigureOut">
              <a:rPr lang="en-US" smtClean="0">
                <a:solidFill>
                  <a:prstClr val="white">
                    <a:tint val="75000"/>
                  </a:prstClr>
                </a:solidFill>
              </a:rPr>
              <a:pPr defTabSz="914400"/>
              <a:t>8/8/2011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A1AAD49-92B7-4FF3-A60D-A4273DA3D6B1}" type="slidenum">
              <a:rPr lang="en-US" smtClean="0">
                <a:solidFill>
                  <a:prstClr val="white">
                    <a:tint val="75000"/>
                  </a:prstClr>
                </a:solidFill>
              </a:rPr>
              <a:pPr defTabSz="914400"/>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9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cSld>
    <p:bg>
      <p:bgPr>
        <a:solidFill>
          <a:srgbClr val="0066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848BD58-E3EA-442A-8952-67A0D05ABD9A}" type="datetimeFigureOut">
              <a:rPr lang="en-US" smtClean="0">
                <a:solidFill>
                  <a:prstClr val="white">
                    <a:tint val="75000"/>
                  </a:prstClr>
                </a:solidFill>
              </a:rPr>
              <a:pPr defTabSz="914400"/>
              <a:t>8/8/2011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A1AAD49-92B7-4FF3-A60D-A4273DA3D6B1}" type="slidenum">
              <a:rPr lang="en-US" smtClean="0">
                <a:solidFill>
                  <a:prstClr val="white">
                    <a:tint val="75000"/>
                  </a:prstClr>
                </a:solidFill>
              </a:rPr>
              <a:pPr defTabSz="914400"/>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9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cSld>
    <p:bg>
      <p:bgPr>
        <a:solidFill>
          <a:srgbClr val="0066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848BD58-E3EA-442A-8952-67A0D05ABD9A}" type="datetimeFigureOut">
              <a:rPr lang="en-US" smtClean="0">
                <a:solidFill>
                  <a:prstClr val="white">
                    <a:tint val="75000"/>
                  </a:prstClr>
                </a:solidFill>
              </a:rPr>
              <a:pPr defTabSz="914400"/>
              <a:t>8/8/2011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A1AAD49-92B7-4FF3-A60D-A4273DA3D6B1}" type="slidenum">
              <a:rPr lang="en-US" smtClean="0">
                <a:solidFill>
                  <a:prstClr val="white">
                    <a:tint val="75000"/>
                  </a:prstClr>
                </a:solidFill>
              </a:rPr>
              <a:pPr defTabSz="914400"/>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80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cSld>
    <p:bg>
      <p:bgPr>
        <a:solidFill>
          <a:srgbClr val="0066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848BD58-E3EA-442A-8952-67A0D05ABD9A}" type="datetimeFigureOut">
              <a:rPr lang="en-US" smtClean="0">
                <a:solidFill>
                  <a:prstClr val="white">
                    <a:tint val="75000"/>
                  </a:prstClr>
                </a:solidFill>
              </a:rPr>
              <a:pPr defTabSz="914400"/>
              <a:t>8/8/2011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A1AAD49-92B7-4FF3-A60D-A4273DA3D6B1}" type="slidenum">
              <a:rPr lang="en-US" smtClean="0">
                <a:solidFill>
                  <a:prstClr val="white">
                    <a:tint val="75000"/>
                  </a:prstClr>
                </a:solidFill>
              </a:rPr>
              <a:pPr defTabSz="914400"/>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80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cSld>
    <p:bg>
      <p:bgPr>
        <a:solidFill>
          <a:srgbClr val="0066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848BD58-E3EA-442A-8952-67A0D05ABD9A}" type="datetimeFigureOut">
              <a:rPr lang="en-US" smtClean="0">
                <a:solidFill>
                  <a:prstClr val="white">
                    <a:tint val="75000"/>
                  </a:prstClr>
                </a:solidFill>
              </a:rPr>
              <a:pPr defTabSz="914400"/>
              <a:t>8/8/2011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A1AAD49-92B7-4FF3-A60D-A4273DA3D6B1}" type="slidenum">
              <a:rPr lang="en-US" smtClean="0">
                <a:solidFill>
                  <a:prstClr val="white">
                    <a:tint val="75000"/>
                  </a:prstClr>
                </a:solidFill>
              </a:rPr>
              <a:pPr defTabSz="914400"/>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80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cSld>
    <p:bg>
      <p:bgPr>
        <a:solidFill>
          <a:srgbClr val="0066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848BD58-E3EA-442A-8952-67A0D05ABD9A}" type="datetimeFigureOut">
              <a:rPr lang="en-US" smtClean="0">
                <a:solidFill>
                  <a:prstClr val="white">
                    <a:tint val="75000"/>
                  </a:prstClr>
                </a:solidFill>
              </a:rPr>
              <a:pPr defTabSz="914400"/>
              <a:t>8/8/2011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A1AAD49-92B7-4FF3-A60D-A4273DA3D6B1}" type="slidenum">
              <a:rPr lang="en-US" smtClean="0">
                <a:solidFill>
                  <a:prstClr val="white">
                    <a:tint val="75000"/>
                  </a:prstClr>
                </a:solidFill>
              </a:rPr>
              <a:pPr defTabSz="914400"/>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80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cSld>
    <p:bg>
      <p:bgPr>
        <a:solidFill>
          <a:srgbClr val="0066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848BD58-E3EA-442A-8952-67A0D05ABD9A}" type="datetimeFigureOut">
              <a:rPr lang="en-US" smtClean="0">
                <a:solidFill>
                  <a:prstClr val="white">
                    <a:tint val="75000"/>
                  </a:prstClr>
                </a:solidFill>
              </a:rPr>
              <a:pPr defTabSz="914400"/>
              <a:t>8/8/2011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A1AAD49-92B7-4FF3-A60D-A4273DA3D6B1}" type="slidenum">
              <a:rPr lang="en-US" smtClean="0">
                <a:solidFill>
                  <a:prstClr val="white">
                    <a:tint val="75000"/>
                  </a:prstClr>
                </a:solidFill>
              </a:rPr>
              <a:pPr defTabSz="914400"/>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80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cSld>
    <p:bg>
      <p:bgPr>
        <a:solidFill>
          <a:srgbClr val="0066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848BD58-E3EA-442A-8952-67A0D05ABD9A}" type="datetimeFigureOut">
              <a:rPr lang="en-US" smtClean="0">
                <a:solidFill>
                  <a:prstClr val="white">
                    <a:tint val="75000"/>
                  </a:prstClr>
                </a:solidFill>
              </a:rPr>
              <a:pPr defTabSz="914400"/>
              <a:t>8/8/2011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A1AAD49-92B7-4FF3-A60D-A4273DA3D6B1}" type="slidenum">
              <a:rPr lang="en-US" smtClean="0">
                <a:solidFill>
                  <a:prstClr val="white">
                    <a:tint val="75000"/>
                  </a:prstClr>
                </a:solidFill>
              </a:rPr>
              <a:pPr defTabSz="914400"/>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81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cSld>
    <p:bg>
      <p:bgPr>
        <a:solidFill>
          <a:srgbClr val="0066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848BD58-E3EA-442A-8952-67A0D05ABD9A}" type="datetimeFigureOut">
              <a:rPr lang="en-US" smtClean="0">
                <a:solidFill>
                  <a:prstClr val="white">
                    <a:tint val="75000"/>
                  </a:prstClr>
                </a:solidFill>
              </a:rPr>
              <a:pPr defTabSz="914400"/>
              <a:t>8/8/2011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A1AAD49-92B7-4FF3-A60D-A4273DA3D6B1}" type="slidenum">
              <a:rPr lang="en-US" smtClean="0">
                <a:solidFill>
                  <a:prstClr val="white">
                    <a:tint val="75000"/>
                  </a:prstClr>
                </a:solidFill>
              </a:rPr>
              <a:pPr defTabSz="914400"/>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81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cSld>
    <p:bg>
      <p:bgPr>
        <a:solidFill>
          <a:srgbClr val="0066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848BD58-E3EA-442A-8952-67A0D05ABD9A}" type="datetimeFigureOut">
              <a:rPr lang="en-US" smtClean="0">
                <a:solidFill>
                  <a:prstClr val="white">
                    <a:tint val="75000"/>
                  </a:prstClr>
                </a:solidFill>
              </a:rPr>
              <a:pPr defTabSz="914400"/>
              <a:t>8/8/2011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A1AAD49-92B7-4FF3-A60D-A4273DA3D6B1}" type="slidenum">
              <a:rPr lang="en-US" smtClean="0">
                <a:solidFill>
                  <a:prstClr val="white">
                    <a:tint val="75000"/>
                  </a:prstClr>
                </a:solidFill>
              </a:rPr>
              <a:pPr defTabSz="914400"/>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81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1E2326D-42C6-4606-9525-29207587097F}"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B895033-A183-4697-A921-58750EC43962}"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cSld>
    <p:bg>
      <p:bgPr>
        <a:solidFill>
          <a:srgbClr val="0066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848BD58-E3EA-442A-8952-67A0D05ABD9A}" type="datetimeFigureOut">
              <a:rPr lang="en-US" smtClean="0">
                <a:solidFill>
                  <a:prstClr val="white">
                    <a:tint val="75000"/>
                  </a:prstClr>
                </a:solidFill>
              </a:rPr>
              <a:pPr defTabSz="914400"/>
              <a:t>8/8/2011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A1AAD49-92B7-4FF3-A60D-A4273DA3D6B1}" type="slidenum">
              <a:rPr lang="en-US" smtClean="0">
                <a:solidFill>
                  <a:prstClr val="white">
                    <a:tint val="75000"/>
                  </a:prstClr>
                </a:solidFill>
              </a:rPr>
              <a:pPr defTabSz="914400"/>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81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cSld>
    <p:bg>
      <p:bgPr>
        <a:solidFill>
          <a:srgbClr val="0066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848BD58-E3EA-442A-8952-67A0D05ABD9A}" type="datetimeFigureOut">
              <a:rPr lang="en-US" smtClean="0">
                <a:solidFill>
                  <a:prstClr val="white">
                    <a:tint val="75000"/>
                  </a:prstClr>
                </a:solidFill>
              </a:rPr>
              <a:pPr defTabSz="914400"/>
              <a:t>8/8/2011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A1AAD49-92B7-4FF3-A60D-A4273DA3D6B1}" type="slidenum">
              <a:rPr lang="en-US" smtClean="0">
                <a:solidFill>
                  <a:prstClr val="white">
                    <a:tint val="75000"/>
                  </a:prstClr>
                </a:solidFill>
              </a:rPr>
              <a:pPr defTabSz="914400"/>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81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cSld>
    <p:bg>
      <p:bgPr>
        <a:solidFill>
          <a:srgbClr val="0066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848BD58-E3EA-442A-8952-67A0D05ABD9A}" type="datetimeFigureOut">
              <a:rPr lang="en-US" smtClean="0">
                <a:solidFill>
                  <a:prstClr val="white">
                    <a:tint val="75000"/>
                  </a:prstClr>
                </a:solidFill>
              </a:rPr>
              <a:pPr defTabSz="914400"/>
              <a:t>8/8/2011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A1AAD49-92B7-4FF3-A60D-A4273DA3D6B1}" type="slidenum">
              <a:rPr lang="en-US" smtClean="0">
                <a:solidFill>
                  <a:prstClr val="white">
                    <a:tint val="75000"/>
                  </a:prstClr>
                </a:solidFill>
              </a:rPr>
              <a:pPr defTabSz="914400"/>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82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cSld>
    <p:bg>
      <p:bgPr>
        <a:solidFill>
          <a:srgbClr val="0066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848BD58-E3EA-442A-8952-67A0D05ABD9A}" type="datetimeFigureOut">
              <a:rPr lang="en-US" smtClean="0">
                <a:solidFill>
                  <a:prstClr val="white">
                    <a:tint val="75000"/>
                  </a:prstClr>
                </a:solidFill>
              </a:rPr>
              <a:pPr defTabSz="914400"/>
              <a:t>8/8/2011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A1AAD49-92B7-4FF3-A60D-A4273DA3D6B1}" type="slidenum">
              <a:rPr lang="en-US" smtClean="0">
                <a:solidFill>
                  <a:prstClr val="white">
                    <a:tint val="75000"/>
                  </a:prstClr>
                </a:solidFill>
              </a:rPr>
              <a:pPr defTabSz="914400"/>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82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cSld>
    <p:bg>
      <p:bgPr>
        <a:solidFill>
          <a:srgbClr val="0066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848BD58-E3EA-442A-8952-67A0D05ABD9A}" type="datetimeFigureOut">
              <a:rPr lang="en-US" smtClean="0">
                <a:solidFill>
                  <a:prstClr val="white">
                    <a:tint val="75000"/>
                  </a:prstClr>
                </a:solidFill>
              </a:rPr>
              <a:pPr defTabSz="914400"/>
              <a:t>8/8/2011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A1AAD49-92B7-4FF3-A60D-A4273DA3D6B1}" type="slidenum">
              <a:rPr lang="en-US" smtClean="0">
                <a:solidFill>
                  <a:prstClr val="white">
                    <a:tint val="75000"/>
                  </a:prstClr>
                </a:solidFill>
              </a:rPr>
              <a:pPr defTabSz="914400"/>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82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cSld>
    <p:bg>
      <p:bgPr>
        <a:solidFill>
          <a:srgbClr val="0066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848BD58-E3EA-442A-8952-67A0D05ABD9A}" type="datetimeFigureOut">
              <a:rPr lang="en-US" smtClean="0">
                <a:solidFill>
                  <a:prstClr val="white">
                    <a:tint val="75000"/>
                  </a:prstClr>
                </a:solidFill>
              </a:rPr>
              <a:pPr defTabSz="914400"/>
              <a:t>8/8/2011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A1AAD49-92B7-4FF3-A60D-A4273DA3D6B1}" type="slidenum">
              <a:rPr lang="en-US" smtClean="0">
                <a:solidFill>
                  <a:prstClr val="white">
                    <a:tint val="75000"/>
                  </a:prstClr>
                </a:solidFill>
              </a:rPr>
              <a:pPr defTabSz="914400"/>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82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cSld>
    <p:bg>
      <p:bgPr>
        <a:solidFill>
          <a:srgbClr val="0066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848BD58-E3EA-442A-8952-67A0D05ABD9A}" type="datetimeFigureOut">
              <a:rPr lang="en-US" smtClean="0">
                <a:solidFill>
                  <a:prstClr val="white">
                    <a:tint val="75000"/>
                  </a:prstClr>
                </a:solidFill>
              </a:rPr>
              <a:pPr defTabSz="914400"/>
              <a:t>8/8/2011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A1AAD49-92B7-4FF3-A60D-A4273DA3D6B1}" type="slidenum">
              <a:rPr lang="en-US" smtClean="0">
                <a:solidFill>
                  <a:prstClr val="white">
                    <a:tint val="75000"/>
                  </a:prstClr>
                </a:solidFill>
              </a:rPr>
              <a:pPr defTabSz="914400"/>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829" r:id="rId1"/>
    <p:sldLayoutId id="214748415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16795-433E-D745-8490-CE57E41C2782}" type="datetimeFigureOut">
              <a:rPr lang="en-US" smtClean="0">
                <a:solidFill>
                  <a:srgbClr val="002F5F">
                    <a:tint val="75000"/>
                  </a:srgbClr>
                </a:solidFill>
              </a:rPr>
              <a:pPr/>
              <a:t>8/8/2011</a:t>
            </a:fld>
            <a:endParaRPr lang="en-US">
              <a:solidFill>
                <a:srgbClr val="002F5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2F5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972D0-2613-3A4F-BFBC-DCE25AD9A3C2}" type="slidenum">
              <a:rPr lang="en-US" smtClean="0">
                <a:solidFill>
                  <a:srgbClr val="002F5F">
                    <a:tint val="75000"/>
                  </a:srgbClr>
                </a:solidFill>
              </a:rPr>
              <a:pPr/>
              <a:t>‹#›</a:t>
            </a:fld>
            <a:endParaRPr lang="en-US">
              <a:solidFill>
                <a:srgbClr val="002F5F">
                  <a:tint val="75000"/>
                </a:srgbClr>
              </a:solidFill>
            </a:endParaRPr>
          </a:p>
        </p:txBody>
      </p:sp>
    </p:spTree>
  </p:cSld>
  <p:clrMap bg1="lt1" tx1="dk1" bg2="lt2" tx2="dk2" accent1="accent1" accent2="accent2" accent3="accent3" accent4="accent4" accent5="accent5" accent6="accent6" hlink="hlink" folHlink="folHlink"/>
  <p:sldLayoutIdLst>
    <p:sldLayoutId id="214748383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16795-433E-D745-8490-CE57E41C2782}" type="datetimeFigureOut">
              <a:rPr lang="en-US" smtClean="0">
                <a:solidFill>
                  <a:srgbClr val="002F5F">
                    <a:tint val="75000"/>
                  </a:srgbClr>
                </a:solidFill>
              </a:rPr>
              <a:pPr/>
              <a:t>8/8/2011</a:t>
            </a:fld>
            <a:endParaRPr lang="en-US">
              <a:solidFill>
                <a:srgbClr val="002F5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2F5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972D0-2613-3A4F-BFBC-DCE25AD9A3C2}" type="slidenum">
              <a:rPr lang="en-US" smtClean="0">
                <a:solidFill>
                  <a:srgbClr val="002F5F">
                    <a:tint val="75000"/>
                  </a:srgbClr>
                </a:solidFill>
              </a:rPr>
              <a:pPr/>
              <a:t>‹#›</a:t>
            </a:fld>
            <a:endParaRPr lang="en-US">
              <a:solidFill>
                <a:srgbClr val="002F5F">
                  <a:tint val="75000"/>
                </a:srgbClr>
              </a:solidFill>
            </a:endParaRPr>
          </a:p>
        </p:txBody>
      </p:sp>
    </p:spTree>
  </p:cSld>
  <p:clrMap bg1="lt1" tx1="dk1" bg2="lt2" tx2="dk2" accent1="accent1" accent2="accent2" accent3="accent3" accent4="accent4" accent5="accent5" accent6="accent6" hlink="hlink" folHlink="folHlink"/>
  <p:sldLayoutIdLst>
    <p:sldLayoutId id="214748383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16795-433E-D745-8490-CE57E41C2782}" type="datetimeFigureOut">
              <a:rPr lang="en-US" smtClean="0">
                <a:solidFill>
                  <a:srgbClr val="002F5F">
                    <a:tint val="75000"/>
                  </a:srgbClr>
                </a:solidFill>
              </a:rPr>
              <a:pPr/>
              <a:t>8/8/2011</a:t>
            </a:fld>
            <a:endParaRPr lang="en-US">
              <a:solidFill>
                <a:srgbClr val="002F5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2F5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972D0-2613-3A4F-BFBC-DCE25AD9A3C2}" type="slidenum">
              <a:rPr lang="en-US" smtClean="0">
                <a:solidFill>
                  <a:srgbClr val="002F5F">
                    <a:tint val="75000"/>
                  </a:srgbClr>
                </a:solidFill>
              </a:rPr>
              <a:pPr/>
              <a:t>‹#›</a:t>
            </a:fld>
            <a:endParaRPr lang="en-US">
              <a:solidFill>
                <a:srgbClr val="002F5F">
                  <a:tint val="75000"/>
                </a:srgbClr>
              </a:solidFill>
            </a:endParaRPr>
          </a:p>
        </p:txBody>
      </p:sp>
    </p:spTree>
  </p:cSld>
  <p:clrMap bg1="lt1" tx1="dk1" bg2="lt2" tx2="dk2" accent1="accent1" accent2="accent2" accent3="accent3" accent4="accent4" accent5="accent5" accent6="accent6" hlink="hlink" folHlink="folHlink"/>
  <p:sldLayoutIdLst>
    <p:sldLayoutId id="214748383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1E2326D-42C6-4606-9525-29207587097F}" type="datetimeFigureOut">
              <a:rPr lang="en-US" smtClean="0">
                <a:solidFill>
                  <a:prstClr val="black">
                    <a:tint val="75000"/>
                  </a:prstClr>
                </a:solidFill>
              </a:rPr>
              <a:pPr defTabSz="914400"/>
              <a:t>8/8/2011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B895033-A183-4697-A921-58750EC43962}"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16795-433E-D745-8490-CE57E41C2782}" type="datetimeFigureOut">
              <a:rPr lang="en-US" smtClean="0">
                <a:solidFill>
                  <a:srgbClr val="002F5F">
                    <a:tint val="75000"/>
                  </a:srgbClr>
                </a:solidFill>
              </a:rPr>
              <a:pPr/>
              <a:t>8/8/2011</a:t>
            </a:fld>
            <a:endParaRPr lang="en-US">
              <a:solidFill>
                <a:srgbClr val="002F5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2F5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972D0-2613-3A4F-BFBC-DCE25AD9A3C2}" type="slidenum">
              <a:rPr lang="en-US" smtClean="0">
                <a:solidFill>
                  <a:srgbClr val="002F5F">
                    <a:tint val="75000"/>
                  </a:srgbClr>
                </a:solidFill>
              </a:rPr>
              <a:pPr/>
              <a:t>‹#›</a:t>
            </a:fld>
            <a:endParaRPr lang="en-US">
              <a:solidFill>
                <a:srgbClr val="002F5F">
                  <a:tint val="75000"/>
                </a:srgbClr>
              </a:solidFill>
            </a:endParaRPr>
          </a:p>
        </p:txBody>
      </p:sp>
    </p:spTree>
  </p:cSld>
  <p:clrMap bg1="lt1" tx1="dk1" bg2="lt2" tx2="dk2" accent1="accent1" accent2="accent2" accent3="accent3" accent4="accent4" accent5="accent5" accent6="accent6" hlink="hlink" folHlink="folHlink"/>
  <p:sldLayoutIdLst>
    <p:sldLayoutId id="214748383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16795-433E-D745-8490-CE57E41C2782}" type="datetimeFigureOut">
              <a:rPr lang="en-US" smtClean="0">
                <a:solidFill>
                  <a:srgbClr val="002F5F">
                    <a:tint val="75000"/>
                  </a:srgbClr>
                </a:solidFill>
              </a:rPr>
              <a:pPr/>
              <a:t>8/8/2011</a:t>
            </a:fld>
            <a:endParaRPr lang="en-US">
              <a:solidFill>
                <a:srgbClr val="002F5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2F5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972D0-2613-3A4F-BFBC-DCE25AD9A3C2}" type="slidenum">
              <a:rPr lang="en-US" smtClean="0">
                <a:solidFill>
                  <a:srgbClr val="002F5F">
                    <a:tint val="75000"/>
                  </a:srgbClr>
                </a:solidFill>
              </a:rPr>
              <a:pPr/>
              <a:t>‹#›</a:t>
            </a:fld>
            <a:endParaRPr lang="en-US">
              <a:solidFill>
                <a:srgbClr val="002F5F">
                  <a:tint val="75000"/>
                </a:srgbClr>
              </a:solidFill>
            </a:endParaRPr>
          </a:p>
        </p:txBody>
      </p:sp>
    </p:spTree>
  </p:cSld>
  <p:clrMap bg1="lt1" tx1="dk1" bg2="lt2" tx2="dk2" accent1="accent1" accent2="accent2" accent3="accent3" accent4="accent4" accent5="accent5" accent6="accent6" hlink="hlink" folHlink="folHlink"/>
  <p:sldLayoutIdLst>
    <p:sldLayoutId id="214748383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16795-433E-D745-8490-CE57E41C2782}" type="datetimeFigureOut">
              <a:rPr lang="en-US" smtClean="0">
                <a:solidFill>
                  <a:srgbClr val="002F5F">
                    <a:tint val="75000"/>
                  </a:srgbClr>
                </a:solidFill>
              </a:rPr>
              <a:pPr/>
              <a:t>8/8/2011</a:t>
            </a:fld>
            <a:endParaRPr lang="en-US">
              <a:solidFill>
                <a:srgbClr val="002F5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2F5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972D0-2613-3A4F-BFBC-DCE25AD9A3C2}" type="slidenum">
              <a:rPr lang="en-US" smtClean="0">
                <a:solidFill>
                  <a:srgbClr val="002F5F">
                    <a:tint val="75000"/>
                  </a:srgbClr>
                </a:solidFill>
              </a:rPr>
              <a:pPr/>
              <a:t>‹#›</a:t>
            </a:fld>
            <a:endParaRPr lang="en-US">
              <a:solidFill>
                <a:srgbClr val="002F5F">
                  <a:tint val="75000"/>
                </a:srgbClr>
              </a:solidFill>
            </a:endParaRPr>
          </a:p>
        </p:txBody>
      </p:sp>
    </p:spTree>
  </p:cSld>
  <p:clrMap bg1="lt1" tx1="dk1" bg2="lt2" tx2="dk2" accent1="accent1" accent2="accent2" accent3="accent3" accent4="accent4" accent5="accent5" accent6="accent6" hlink="hlink" folHlink="folHlink"/>
  <p:sldLayoutIdLst>
    <p:sldLayoutId id="214748384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16795-433E-D745-8490-CE57E41C2782}" type="datetimeFigureOut">
              <a:rPr lang="en-US" smtClean="0">
                <a:solidFill>
                  <a:srgbClr val="002F5F">
                    <a:tint val="75000"/>
                  </a:srgbClr>
                </a:solidFill>
              </a:rPr>
              <a:pPr/>
              <a:t>8/8/2011</a:t>
            </a:fld>
            <a:endParaRPr lang="en-US">
              <a:solidFill>
                <a:srgbClr val="002F5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2F5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972D0-2613-3A4F-BFBC-DCE25AD9A3C2}" type="slidenum">
              <a:rPr lang="en-US" smtClean="0">
                <a:solidFill>
                  <a:srgbClr val="002F5F">
                    <a:tint val="75000"/>
                  </a:srgbClr>
                </a:solidFill>
              </a:rPr>
              <a:pPr/>
              <a:t>‹#›</a:t>
            </a:fld>
            <a:endParaRPr lang="en-US">
              <a:solidFill>
                <a:srgbClr val="002F5F">
                  <a:tint val="75000"/>
                </a:srgbClr>
              </a:solidFill>
            </a:endParaRPr>
          </a:p>
        </p:txBody>
      </p:sp>
    </p:spTree>
  </p:cSld>
  <p:clrMap bg1="lt1" tx1="dk1" bg2="lt2" tx2="dk2" accent1="accent1" accent2="accent2" accent3="accent3" accent4="accent4" accent5="accent5" accent6="accent6" hlink="hlink" folHlink="folHlink"/>
  <p:sldLayoutIdLst>
    <p:sldLayoutId id="214748384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16795-433E-D745-8490-CE57E41C2782}" type="datetimeFigureOut">
              <a:rPr lang="en-US" smtClean="0">
                <a:solidFill>
                  <a:srgbClr val="002F5F">
                    <a:tint val="75000"/>
                  </a:srgbClr>
                </a:solidFill>
              </a:rPr>
              <a:pPr/>
              <a:t>8/8/2011</a:t>
            </a:fld>
            <a:endParaRPr lang="en-US">
              <a:solidFill>
                <a:srgbClr val="002F5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2F5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972D0-2613-3A4F-BFBC-DCE25AD9A3C2}" type="slidenum">
              <a:rPr lang="en-US" smtClean="0">
                <a:solidFill>
                  <a:srgbClr val="002F5F">
                    <a:tint val="75000"/>
                  </a:srgbClr>
                </a:solidFill>
              </a:rPr>
              <a:pPr/>
              <a:t>‹#›</a:t>
            </a:fld>
            <a:endParaRPr lang="en-US">
              <a:solidFill>
                <a:srgbClr val="002F5F">
                  <a:tint val="75000"/>
                </a:srgbClr>
              </a:solidFill>
            </a:endParaRPr>
          </a:p>
        </p:txBody>
      </p:sp>
    </p:spTree>
  </p:cSld>
  <p:clrMap bg1="lt1" tx1="dk1" bg2="lt2" tx2="dk2" accent1="accent1" accent2="accent2" accent3="accent3" accent4="accent4" accent5="accent5" accent6="accent6" hlink="hlink" folHlink="folHlink"/>
  <p:sldLayoutIdLst>
    <p:sldLayoutId id="214748384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16795-433E-D745-8490-CE57E41C2782}" type="datetimeFigureOut">
              <a:rPr lang="en-US" smtClean="0">
                <a:solidFill>
                  <a:srgbClr val="002F5F">
                    <a:tint val="75000"/>
                  </a:srgbClr>
                </a:solidFill>
              </a:rPr>
              <a:pPr/>
              <a:t>8/8/2011</a:t>
            </a:fld>
            <a:endParaRPr lang="en-US">
              <a:solidFill>
                <a:srgbClr val="002F5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2F5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972D0-2613-3A4F-BFBC-DCE25AD9A3C2}" type="slidenum">
              <a:rPr lang="en-US" smtClean="0">
                <a:solidFill>
                  <a:srgbClr val="002F5F">
                    <a:tint val="75000"/>
                  </a:srgbClr>
                </a:solidFill>
              </a:rPr>
              <a:pPr/>
              <a:t>‹#›</a:t>
            </a:fld>
            <a:endParaRPr lang="en-US">
              <a:solidFill>
                <a:srgbClr val="002F5F">
                  <a:tint val="75000"/>
                </a:srgbClr>
              </a:solidFill>
            </a:endParaRPr>
          </a:p>
        </p:txBody>
      </p:sp>
    </p:spTree>
  </p:cSld>
  <p:clrMap bg1="lt1" tx1="dk1" bg2="lt2" tx2="dk2" accent1="accent1" accent2="accent2" accent3="accent3" accent4="accent4" accent5="accent5" accent6="accent6" hlink="hlink" folHlink="folHlink"/>
  <p:sldLayoutIdLst>
    <p:sldLayoutId id="214748384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16795-433E-D745-8490-CE57E41C2782}" type="datetimeFigureOut">
              <a:rPr lang="en-US" smtClean="0">
                <a:solidFill>
                  <a:srgbClr val="002F5F">
                    <a:tint val="75000"/>
                  </a:srgbClr>
                </a:solidFill>
              </a:rPr>
              <a:pPr/>
              <a:t>8/8/2011</a:t>
            </a:fld>
            <a:endParaRPr lang="en-US">
              <a:solidFill>
                <a:srgbClr val="002F5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2F5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972D0-2613-3A4F-BFBC-DCE25AD9A3C2}" type="slidenum">
              <a:rPr lang="en-US" smtClean="0">
                <a:solidFill>
                  <a:srgbClr val="002F5F">
                    <a:tint val="75000"/>
                  </a:srgbClr>
                </a:solidFill>
              </a:rPr>
              <a:pPr/>
              <a:t>‹#›</a:t>
            </a:fld>
            <a:endParaRPr lang="en-US">
              <a:solidFill>
                <a:srgbClr val="002F5F">
                  <a:tint val="75000"/>
                </a:srgbClr>
              </a:solidFill>
            </a:endParaRPr>
          </a:p>
        </p:txBody>
      </p:sp>
    </p:spTree>
  </p:cSld>
  <p:clrMap bg1="lt1" tx1="dk1" bg2="lt2" tx2="dk2" accent1="accent1" accent2="accent2" accent3="accent3" accent4="accent4" accent5="accent5" accent6="accent6" hlink="hlink" folHlink="folHlink"/>
  <p:sldLayoutIdLst>
    <p:sldLayoutId id="21474838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16795-433E-D745-8490-CE57E41C2782}" type="datetimeFigureOut">
              <a:rPr lang="en-US" smtClean="0">
                <a:solidFill>
                  <a:srgbClr val="002F5F">
                    <a:tint val="75000"/>
                  </a:srgbClr>
                </a:solidFill>
              </a:rPr>
              <a:pPr/>
              <a:t>8/8/2011</a:t>
            </a:fld>
            <a:endParaRPr lang="en-US">
              <a:solidFill>
                <a:srgbClr val="002F5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2F5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972D0-2613-3A4F-BFBC-DCE25AD9A3C2}" type="slidenum">
              <a:rPr lang="en-US" smtClean="0">
                <a:solidFill>
                  <a:srgbClr val="002F5F">
                    <a:tint val="75000"/>
                  </a:srgbClr>
                </a:solidFill>
              </a:rPr>
              <a:pPr/>
              <a:t>‹#›</a:t>
            </a:fld>
            <a:endParaRPr lang="en-US">
              <a:solidFill>
                <a:srgbClr val="002F5F">
                  <a:tint val="75000"/>
                </a:srgbClr>
              </a:solidFill>
            </a:endParaRPr>
          </a:p>
        </p:txBody>
      </p:sp>
    </p:spTree>
  </p:cSld>
  <p:clrMap bg1="lt1" tx1="dk1" bg2="lt2" tx2="dk2" accent1="accent1" accent2="accent2" accent3="accent3" accent4="accent4" accent5="accent5" accent6="accent6" hlink="hlink" folHlink="folHlink"/>
  <p:sldLayoutIdLst>
    <p:sldLayoutId id="214748385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16795-433E-D745-8490-CE57E41C2782}" type="datetimeFigureOut">
              <a:rPr lang="en-US" smtClean="0">
                <a:solidFill>
                  <a:srgbClr val="002F5F">
                    <a:tint val="75000"/>
                  </a:srgbClr>
                </a:solidFill>
              </a:rPr>
              <a:pPr/>
              <a:t>8/8/2011</a:t>
            </a:fld>
            <a:endParaRPr lang="en-US">
              <a:solidFill>
                <a:srgbClr val="002F5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2F5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972D0-2613-3A4F-BFBC-DCE25AD9A3C2}" type="slidenum">
              <a:rPr lang="en-US" smtClean="0">
                <a:solidFill>
                  <a:srgbClr val="002F5F">
                    <a:tint val="75000"/>
                  </a:srgbClr>
                </a:solidFill>
              </a:rPr>
              <a:pPr/>
              <a:t>‹#›</a:t>
            </a:fld>
            <a:endParaRPr lang="en-US">
              <a:solidFill>
                <a:srgbClr val="002F5F">
                  <a:tint val="75000"/>
                </a:srgbClr>
              </a:solidFill>
            </a:endParaRPr>
          </a:p>
        </p:txBody>
      </p:sp>
    </p:spTree>
  </p:cSld>
  <p:clrMap bg1="lt1" tx1="dk1" bg2="lt2" tx2="dk2" accent1="accent1" accent2="accent2" accent3="accent3" accent4="accent4" accent5="accent5" accent6="accent6" hlink="hlink" folHlink="folHlink"/>
  <p:sldLayoutIdLst>
    <p:sldLayoutId id="214748385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16795-433E-D745-8490-CE57E41C2782}" type="datetimeFigureOut">
              <a:rPr lang="en-US" smtClean="0">
                <a:solidFill>
                  <a:srgbClr val="002F5F">
                    <a:tint val="75000"/>
                  </a:srgbClr>
                </a:solidFill>
              </a:rPr>
              <a:pPr/>
              <a:t>8/8/2011</a:t>
            </a:fld>
            <a:endParaRPr lang="en-US">
              <a:solidFill>
                <a:srgbClr val="002F5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2F5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972D0-2613-3A4F-BFBC-DCE25AD9A3C2}" type="slidenum">
              <a:rPr lang="en-US" smtClean="0">
                <a:solidFill>
                  <a:srgbClr val="002F5F">
                    <a:tint val="75000"/>
                  </a:srgbClr>
                </a:solidFill>
              </a:rPr>
              <a:pPr/>
              <a:t>‹#›</a:t>
            </a:fld>
            <a:endParaRPr lang="en-US">
              <a:solidFill>
                <a:srgbClr val="002F5F">
                  <a:tint val="75000"/>
                </a:srgbClr>
              </a:solidFill>
            </a:endParaRPr>
          </a:p>
        </p:txBody>
      </p:sp>
    </p:spTree>
  </p:cSld>
  <p:clrMap bg1="lt1" tx1="dk1" bg2="lt2" tx2="dk2" accent1="accent1" accent2="accent2" accent3="accent3" accent4="accent4" accent5="accent5" accent6="accent6" hlink="hlink" folHlink="folHlink"/>
  <p:sldLayoutIdLst>
    <p:sldLayoutId id="214748385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31.gif"/><Relationship Id="rId1" Type="http://schemas.openxmlformats.org/officeDocument/2006/relationships/slideLayout" Target="../slideLayouts/slideLayout93.xml"/><Relationship Id="rId4" Type="http://schemas.openxmlformats.org/officeDocument/2006/relationships/image" Target="../media/image62.png"/></Relationships>
</file>

<file path=ppt/slides/_rels/slide10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31.gif"/><Relationship Id="rId1" Type="http://schemas.openxmlformats.org/officeDocument/2006/relationships/slideLayout" Target="../slideLayouts/slideLayout94.xml"/><Relationship Id="rId4" Type="http://schemas.openxmlformats.org/officeDocument/2006/relationships/image" Target="../media/image62.png"/></Relationships>
</file>

<file path=ppt/slides/_rels/slide10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80.png"/><Relationship Id="rId1" Type="http://schemas.openxmlformats.org/officeDocument/2006/relationships/slideLayout" Target="../slideLayouts/slideLayout95.xml"/><Relationship Id="rId5" Type="http://schemas.openxmlformats.org/officeDocument/2006/relationships/image" Target="../media/image62.png"/><Relationship Id="rId4" Type="http://schemas.openxmlformats.org/officeDocument/2006/relationships/image" Target="../media/image81.png"/></Relationships>
</file>

<file path=ppt/slides/_rels/slide10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31.gif"/><Relationship Id="rId1" Type="http://schemas.openxmlformats.org/officeDocument/2006/relationships/slideLayout" Target="../slideLayouts/slideLayout96.xml"/></Relationships>
</file>

<file path=ppt/slides/_rels/slide10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31.gif"/><Relationship Id="rId1" Type="http://schemas.openxmlformats.org/officeDocument/2006/relationships/slideLayout" Target="../slideLayouts/slideLayout97.xml"/></Relationships>
</file>

<file path=ppt/slides/_rels/slide10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67.xml"/><Relationship Id="rId1" Type="http://schemas.openxmlformats.org/officeDocument/2006/relationships/slideLayout" Target="../slideLayouts/slideLayout98.xml"/><Relationship Id="rId4" Type="http://schemas.openxmlformats.org/officeDocument/2006/relationships/image" Target="../media/image62.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0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0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13.xml.rels><?xml version="1.0" encoding="UTF-8" standalone="yes"?>
<Relationships xmlns="http://schemas.openxmlformats.org/package/2006/relationships"><Relationship Id="rId2" Type="http://schemas.openxmlformats.org/officeDocument/2006/relationships/hyperlink" Target="http://cnhkeyclub.org/resources/policy-and-forms" TargetMode="External"/><Relationship Id="rId1" Type="http://schemas.openxmlformats.org/officeDocument/2006/relationships/slideLayout" Target="../slideLayouts/slideLayout10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116.xml.rels><?xml version="1.0" encoding="UTF-8" standalone="yes"?>
<Relationships xmlns="http://schemas.openxmlformats.org/package/2006/relationships"><Relationship Id="rId2" Type="http://schemas.openxmlformats.org/officeDocument/2006/relationships/hyperlink" Target="http://cnhkeyclub.org/resources/policy-and-forms" TargetMode="External"/><Relationship Id="rId1" Type="http://schemas.openxmlformats.org/officeDocument/2006/relationships/slideLayout" Target="../slideLayouts/slideLayout10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23.xml.rels><?xml version="1.0" encoding="UTF-8" standalone="yes"?>
<Relationships xmlns="http://schemas.openxmlformats.org/package/2006/relationships"><Relationship Id="rId3" Type="http://schemas.openxmlformats.org/officeDocument/2006/relationships/hyperlink" Target="mailto:d34s.cnhkc.ltg@gmail.com" TargetMode="External"/><Relationship Id="rId2" Type="http://schemas.openxmlformats.org/officeDocument/2006/relationships/hyperlink" Target="mailto:cnhkc.pie1112@gmail.com" TargetMode="External"/><Relationship Id="rId1" Type="http://schemas.openxmlformats.org/officeDocument/2006/relationships/slideLayout" Target="../slideLayouts/slideLayout116.xml"/><Relationship Id="rId4" Type="http://schemas.openxmlformats.org/officeDocument/2006/relationships/hyperlink" Target="http://groups.google.com/group/cnh-kc-policy?hl=en" TargetMode="Externa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12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0.xml"/><Relationship Id="rId1" Type="http://schemas.openxmlformats.org/officeDocument/2006/relationships/slideLayout" Target="../slideLayouts/slideLayout117.xml"/></Relationships>
</file>

<file path=ppt/slides/_rels/slide12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1.xml"/><Relationship Id="rId1" Type="http://schemas.openxmlformats.org/officeDocument/2006/relationships/slideLayout" Target="../slideLayouts/slideLayout118.xml"/><Relationship Id="rId4" Type="http://schemas.openxmlformats.org/officeDocument/2006/relationships/image" Target="../media/image83.png"/></Relationships>
</file>

<file path=ppt/slides/_rels/slide12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2.xml"/><Relationship Id="rId1" Type="http://schemas.openxmlformats.org/officeDocument/2006/relationships/slideLayout" Target="../slideLayouts/slideLayout119.xml"/><Relationship Id="rId4" Type="http://schemas.openxmlformats.org/officeDocument/2006/relationships/image" Target="../media/image84.png"/></Relationships>
</file>

<file path=ppt/slides/_rels/slide12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3.xml"/><Relationship Id="rId1" Type="http://schemas.openxmlformats.org/officeDocument/2006/relationships/slideLayout" Target="../slideLayouts/slideLayout120.xml"/><Relationship Id="rId4" Type="http://schemas.openxmlformats.org/officeDocument/2006/relationships/image" Target="../media/image85.jpeg"/></Relationships>
</file>

<file path=ppt/slides/_rels/slide12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4.xml"/><Relationship Id="rId1" Type="http://schemas.openxmlformats.org/officeDocument/2006/relationships/slideLayout" Target="../slideLayouts/slideLayout121.xml"/><Relationship Id="rId4" Type="http://schemas.openxmlformats.org/officeDocument/2006/relationships/image" Target="../media/image8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5.xml"/><Relationship Id="rId1" Type="http://schemas.openxmlformats.org/officeDocument/2006/relationships/slideLayout" Target="../slideLayouts/slideLayout122.xml"/><Relationship Id="rId4" Type="http://schemas.openxmlformats.org/officeDocument/2006/relationships/image" Target="../media/image87.jpeg"/></Relationships>
</file>

<file path=ppt/slides/_rels/slide13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6.xml"/><Relationship Id="rId1" Type="http://schemas.openxmlformats.org/officeDocument/2006/relationships/slideLayout" Target="../slideLayouts/slideLayout123.xml"/><Relationship Id="rId4" Type="http://schemas.openxmlformats.org/officeDocument/2006/relationships/image" Target="../media/image88.jpeg"/></Relationships>
</file>

<file path=ppt/slides/_rels/slide13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7.xml"/><Relationship Id="rId1" Type="http://schemas.openxmlformats.org/officeDocument/2006/relationships/slideLayout" Target="../slideLayouts/slideLayout124.xml"/><Relationship Id="rId4" Type="http://schemas.openxmlformats.org/officeDocument/2006/relationships/image" Target="../media/image89.jpeg"/></Relationships>
</file>

<file path=ppt/slides/_rels/slide1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8.xml"/><Relationship Id="rId1" Type="http://schemas.openxmlformats.org/officeDocument/2006/relationships/slideLayout" Target="../slideLayouts/slideLayout125.xml"/><Relationship Id="rId4" Type="http://schemas.openxmlformats.org/officeDocument/2006/relationships/image" Target="../media/image90.png"/></Relationships>
</file>

<file path=ppt/slides/_rels/slide13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9.xml"/><Relationship Id="rId1" Type="http://schemas.openxmlformats.org/officeDocument/2006/relationships/slideLayout" Target="../slideLayouts/slideLayout126.xml"/><Relationship Id="rId4" Type="http://schemas.openxmlformats.org/officeDocument/2006/relationships/image" Target="../media/image91.jpeg"/></Relationships>
</file>

<file path=ppt/slides/_rels/slide13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0.xml"/><Relationship Id="rId1" Type="http://schemas.openxmlformats.org/officeDocument/2006/relationships/slideLayout" Target="../slideLayouts/slideLayout127.xml"/><Relationship Id="rId4" Type="http://schemas.openxmlformats.org/officeDocument/2006/relationships/image" Target="../media/image92.jpeg"/></Relationships>
</file>

<file path=ppt/slides/_rels/slide13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1.xml"/><Relationship Id="rId1" Type="http://schemas.openxmlformats.org/officeDocument/2006/relationships/slideLayout" Target="../slideLayouts/slideLayout128.xml"/><Relationship Id="rId4" Type="http://schemas.openxmlformats.org/officeDocument/2006/relationships/image" Target="../media/image93.png"/></Relationships>
</file>

<file path=ppt/slides/_rels/slide13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2.xml"/><Relationship Id="rId1" Type="http://schemas.openxmlformats.org/officeDocument/2006/relationships/slideLayout" Target="../slideLayouts/slideLayout129.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3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png"/><Relationship Id="rId1" Type="http://schemas.openxmlformats.org/officeDocument/2006/relationships/slideLayout" Target="../slideLayouts/slideLayout132.xml"/><Relationship Id="rId5" Type="http://schemas.openxmlformats.org/officeDocument/2006/relationships/image" Target="../media/image97.jpeg"/><Relationship Id="rId4" Type="http://schemas.openxmlformats.org/officeDocument/2006/relationships/image" Target="../media/image96.jpeg"/></Relationships>
</file>

<file path=ppt/slides/_rels/slide14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33.xml"/></Relationships>
</file>

<file path=ppt/slides/_rels/slide14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34.xml"/></Relationships>
</file>

<file path=ppt/slides/_rels/slide14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35.xml"/></Relationships>
</file>

<file path=ppt/slides/_rels/slide14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36.xml"/></Relationships>
</file>

<file path=ppt/slides/_rels/slide14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37.xml"/></Relationships>
</file>

<file path=ppt/slides/_rels/slide14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38.xml"/></Relationships>
</file>

<file path=ppt/slides/_rels/slide14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39.xml"/></Relationships>
</file>

<file path=ppt/slides/_rels/slide14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40.xml"/></Relationships>
</file>

<file path=ppt/slides/_rels/slide14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4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hyperlink" Target="http://www.kiwanisone.org/Pages/Resources/default.aspx?PageID=372" TargetMode="External"/><Relationship Id="rId1" Type="http://schemas.openxmlformats.org/officeDocument/2006/relationships/slideLayout" Target="../slideLayouts/slideLayout142.xml"/></Relationships>
</file>

<file path=ppt/slides/_rels/slide15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4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43.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6.xml"/><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6.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51.xml"/></Relationships>
</file>

<file path=ppt/slides/_rels/slide5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2.png"/><Relationship Id="rId1" Type="http://schemas.openxmlformats.org/officeDocument/2006/relationships/slideLayout" Target="../slideLayouts/slideLayout52.xml"/></Relationships>
</file>

<file path=ppt/slides/_rels/slide5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50.xml"/><Relationship Id="rId1" Type="http://schemas.openxmlformats.org/officeDocument/2006/relationships/slideLayout" Target="../slideLayouts/slideLayout53.xml"/><Relationship Id="rId4" Type="http://schemas.openxmlformats.org/officeDocument/2006/relationships/image" Target="../media/image33.gif"/></Relationships>
</file>

<file path=ppt/slides/_rels/slide5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51.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52.xml"/><Relationship Id="rId1" Type="http://schemas.openxmlformats.org/officeDocument/2006/relationships/slideLayout" Target="../slideLayouts/slideLayout55.xml"/></Relationships>
</file>

<file path=ppt/slides/_rels/slide6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53.xml"/><Relationship Id="rId1" Type="http://schemas.openxmlformats.org/officeDocument/2006/relationships/slideLayout" Target="../slideLayouts/slideLayout56.xml"/></Relationships>
</file>

<file path=ppt/slides/_rels/slide62.xml.rels><?xml version="1.0" encoding="UTF-8" standalone="yes"?>
<Relationships xmlns="http://schemas.openxmlformats.org/package/2006/relationships"><Relationship Id="rId3" Type="http://schemas.openxmlformats.org/officeDocument/2006/relationships/hyperlink" Target="mailto:cnhkc.dte1112@gmail.com" TargetMode="External"/><Relationship Id="rId2" Type="http://schemas.openxmlformats.org/officeDocument/2006/relationships/image" Target="../media/image31.gif"/><Relationship Id="rId1" Type="http://schemas.openxmlformats.org/officeDocument/2006/relationships/slideLayout" Target="../slideLayouts/slideLayout57.xml"/><Relationship Id="rId4" Type="http://schemas.openxmlformats.org/officeDocument/2006/relationships/hyperlink" Target="mailto:d35e.cnhkc.ltg@gmail.com"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0.xml"/></Relationships>
</file>

<file path=ppt/slides/_rels/slide6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6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3.xml"/></Relationships>
</file>

<file path=ppt/slides/_rels/slide69.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wmf"/><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wmf"/><Relationship Id="rId1" Type="http://schemas.openxmlformats.org/officeDocument/2006/relationships/slideLayout" Target="../slideLayouts/slideLayout65.xml"/></Relationships>
</file>

<file path=ppt/slides/_rels/slide7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www.ilinc.com/" TargetMode="External"/><Relationship Id="rId1" Type="http://schemas.openxmlformats.org/officeDocument/2006/relationships/slideLayout" Target="../slideLayouts/slideLayout6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4.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jpeg"/><Relationship Id="rId2" Type="http://schemas.openxmlformats.org/officeDocument/2006/relationships/notesSlide" Target="../notesSlides/notesSlide54.xml"/><Relationship Id="rId1" Type="http://schemas.openxmlformats.org/officeDocument/2006/relationships/slideLayout" Target="../slideLayouts/slideLayout68.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png"/></Relationships>
</file>

<file path=ppt/slides/_rels/slide75.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55.xml"/><Relationship Id="rId1" Type="http://schemas.openxmlformats.org/officeDocument/2006/relationships/slideLayout" Target="../slideLayouts/slideLayout69.xml"/><Relationship Id="rId6" Type="http://schemas.openxmlformats.org/officeDocument/2006/relationships/image" Target="../media/image55.png"/><Relationship Id="rId5" Type="http://schemas.openxmlformats.org/officeDocument/2006/relationships/image" Target="../media/image53.png"/><Relationship Id="rId4" Type="http://schemas.openxmlformats.org/officeDocument/2006/relationships/image" Target="../media/image52.png"/></Relationships>
</file>

<file path=ppt/slides/_rels/slide7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70.xml"/><Relationship Id="rId5" Type="http://schemas.openxmlformats.org/officeDocument/2006/relationships/image" Target="../media/image55.png"/><Relationship Id="rId4" Type="http://schemas.openxmlformats.org/officeDocument/2006/relationships/image" Target="../media/image53.png"/></Relationships>
</file>

<file path=ppt/slides/_rels/slide77.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57.xml"/><Relationship Id="rId1" Type="http://schemas.openxmlformats.org/officeDocument/2006/relationships/slideLayout" Target="../slideLayouts/slideLayout71.xml"/><Relationship Id="rId6" Type="http://schemas.openxmlformats.org/officeDocument/2006/relationships/image" Target="../media/image55.png"/><Relationship Id="rId5" Type="http://schemas.openxmlformats.org/officeDocument/2006/relationships/image" Target="../media/image53.png"/><Relationship Id="rId4" Type="http://schemas.openxmlformats.org/officeDocument/2006/relationships/image" Target="../media/image52.png"/></Relationships>
</file>

<file path=ppt/slides/_rels/slide7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8.xml"/><Relationship Id="rId1" Type="http://schemas.openxmlformats.org/officeDocument/2006/relationships/slideLayout" Target="../slideLayouts/slideLayout72.xml"/><Relationship Id="rId5" Type="http://schemas.openxmlformats.org/officeDocument/2006/relationships/image" Target="../media/image55.png"/><Relationship Id="rId4" Type="http://schemas.openxmlformats.org/officeDocument/2006/relationships/image" Target="../media/image53.png"/></Relationships>
</file>

<file path=ppt/slides/_rels/slide7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9.xml"/><Relationship Id="rId1" Type="http://schemas.openxmlformats.org/officeDocument/2006/relationships/slideLayout" Target="../slideLayouts/slideLayout73.xml"/><Relationship Id="rId6" Type="http://schemas.openxmlformats.org/officeDocument/2006/relationships/image" Target="../media/image59.jpeg"/><Relationship Id="rId5" Type="http://schemas.openxmlformats.org/officeDocument/2006/relationships/image" Target="../media/image55.png"/><Relationship Id="rId4" Type="http://schemas.openxmlformats.org/officeDocument/2006/relationships/image" Target="../media/image5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0.xml"/><Relationship Id="rId1" Type="http://schemas.openxmlformats.org/officeDocument/2006/relationships/slideLayout" Target="../slideLayouts/slideLayout74.xml"/><Relationship Id="rId5" Type="http://schemas.openxmlformats.org/officeDocument/2006/relationships/image" Target="../media/image55.png"/><Relationship Id="rId4" Type="http://schemas.openxmlformats.org/officeDocument/2006/relationships/image" Target="../media/image53.png"/></Relationships>
</file>

<file path=ppt/slides/_rels/slide81.xml.rels><?xml version="1.0" encoding="UTF-8" standalone="yes"?>
<Relationships xmlns="http://schemas.openxmlformats.org/package/2006/relationships"><Relationship Id="rId3" Type="http://schemas.openxmlformats.org/officeDocument/2006/relationships/image" Target="../media/image60.wmf"/><Relationship Id="rId7" Type="http://schemas.openxmlformats.org/officeDocument/2006/relationships/image" Target="../media/image55.png"/><Relationship Id="rId2" Type="http://schemas.openxmlformats.org/officeDocument/2006/relationships/notesSlide" Target="../notesSlides/notesSlide61.xml"/><Relationship Id="rId1" Type="http://schemas.openxmlformats.org/officeDocument/2006/relationships/slideLayout" Target="../slideLayouts/slideLayout7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61.png"/></Relationships>
</file>

<file path=ppt/slides/_rels/slide8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2.xml"/><Relationship Id="rId1" Type="http://schemas.openxmlformats.org/officeDocument/2006/relationships/slideLayout" Target="../slideLayouts/slideLayout76.xml"/><Relationship Id="rId5" Type="http://schemas.openxmlformats.org/officeDocument/2006/relationships/image" Target="../media/image55.png"/><Relationship Id="rId4" Type="http://schemas.openxmlformats.org/officeDocument/2006/relationships/image" Target="../media/image53.png"/></Relationships>
</file>

<file path=ppt/slides/_rels/slide8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3.xml"/><Relationship Id="rId1" Type="http://schemas.openxmlformats.org/officeDocument/2006/relationships/slideLayout" Target="../slideLayouts/slideLayout77.xml"/><Relationship Id="rId5" Type="http://schemas.openxmlformats.org/officeDocument/2006/relationships/image" Target="../media/image55.png"/><Relationship Id="rId4" Type="http://schemas.openxmlformats.org/officeDocument/2006/relationships/image" Target="../media/image53.png"/></Relationships>
</file>

<file path=ppt/slides/_rels/slide8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4.xml"/><Relationship Id="rId1" Type="http://schemas.openxmlformats.org/officeDocument/2006/relationships/slideLayout" Target="../slideLayouts/slideLayout78.xml"/><Relationship Id="rId5" Type="http://schemas.openxmlformats.org/officeDocument/2006/relationships/image" Target="../media/image55.png"/><Relationship Id="rId4" Type="http://schemas.openxmlformats.org/officeDocument/2006/relationships/image" Target="../media/image5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65.xml"/><Relationship Id="rId1" Type="http://schemas.openxmlformats.org/officeDocument/2006/relationships/slideLayout" Target="../slideLayouts/slideLayout79.xml"/><Relationship Id="rId4" Type="http://schemas.openxmlformats.org/officeDocument/2006/relationships/image" Target="../media/image62.png"/></Relationships>
</file>

<file path=ppt/slides/_rels/slide8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31.gif"/><Relationship Id="rId1" Type="http://schemas.openxmlformats.org/officeDocument/2006/relationships/slideLayout" Target="../slideLayouts/slideLayout80.xml"/></Relationships>
</file>

<file path=ppt/slides/_rels/slide8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31.gif"/><Relationship Id="rId1" Type="http://schemas.openxmlformats.org/officeDocument/2006/relationships/slideLayout" Target="../slideLayouts/slideLayout81.xml"/></Relationships>
</file>

<file path=ppt/slides/_rels/slide8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66.xml"/><Relationship Id="rId1" Type="http://schemas.openxmlformats.org/officeDocument/2006/relationships/slideLayout" Target="../slideLayouts/slideLayout82.xml"/><Relationship Id="rId4" Type="http://schemas.openxmlformats.org/officeDocument/2006/relationships/image" Target="../media/image6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31.gif"/><Relationship Id="rId1" Type="http://schemas.openxmlformats.org/officeDocument/2006/relationships/slideLayout" Target="../slideLayouts/slideLayout83.xml"/><Relationship Id="rId4" Type="http://schemas.openxmlformats.org/officeDocument/2006/relationships/image" Target="../media/image63.png"/></Relationships>
</file>

<file path=ppt/slides/_rels/slide9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31.gif"/><Relationship Id="rId1" Type="http://schemas.openxmlformats.org/officeDocument/2006/relationships/slideLayout" Target="../slideLayouts/slideLayout84.xml"/></Relationships>
</file>

<file path=ppt/slides/_rels/slide9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31.gif"/><Relationship Id="rId1" Type="http://schemas.openxmlformats.org/officeDocument/2006/relationships/slideLayout" Target="../slideLayouts/slideLayout85.xml"/><Relationship Id="rId4" Type="http://schemas.openxmlformats.org/officeDocument/2006/relationships/image" Target="../media/image62.png"/></Relationships>
</file>

<file path=ppt/slides/_rels/slide9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65.png"/><Relationship Id="rId1" Type="http://schemas.openxmlformats.org/officeDocument/2006/relationships/slideLayout" Target="../slideLayouts/slideLayout86.xml"/><Relationship Id="rId5" Type="http://schemas.openxmlformats.org/officeDocument/2006/relationships/image" Target="../media/image62.png"/><Relationship Id="rId4" Type="http://schemas.openxmlformats.org/officeDocument/2006/relationships/image" Target="../media/image66.png"/></Relationships>
</file>

<file path=ppt/slides/_rels/slide9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31.gif"/><Relationship Id="rId1" Type="http://schemas.openxmlformats.org/officeDocument/2006/relationships/slideLayout" Target="../slideLayouts/slideLayout87.xml"/><Relationship Id="rId5" Type="http://schemas.openxmlformats.org/officeDocument/2006/relationships/image" Target="../media/image62.png"/><Relationship Id="rId4" Type="http://schemas.openxmlformats.org/officeDocument/2006/relationships/image" Target="../media/image68.png"/></Relationships>
</file>

<file path=ppt/slides/_rels/slide9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31.gif"/><Relationship Id="rId1" Type="http://schemas.openxmlformats.org/officeDocument/2006/relationships/slideLayout" Target="../slideLayouts/slideLayout88.xml"/><Relationship Id="rId4" Type="http://schemas.openxmlformats.org/officeDocument/2006/relationships/image" Target="../media/image62.png"/></Relationships>
</file>

<file path=ppt/slides/_rels/slide9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1.gif"/><Relationship Id="rId1" Type="http://schemas.openxmlformats.org/officeDocument/2006/relationships/slideLayout" Target="../slideLayouts/slideLayout89.xml"/><Relationship Id="rId5" Type="http://schemas.openxmlformats.org/officeDocument/2006/relationships/image" Target="../media/image62.png"/><Relationship Id="rId4" Type="http://schemas.openxmlformats.org/officeDocument/2006/relationships/image" Target="../media/image71.png"/></Relationships>
</file>

<file path=ppt/slides/_rels/slide9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72.png"/><Relationship Id="rId1" Type="http://schemas.openxmlformats.org/officeDocument/2006/relationships/slideLayout" Target="../slideLayouts/slideLayout90.xml"/><Relationship Id="rId5" Type="http://schemas.openxmlformats.org/officeDocument/2006/relationships/image" Target="../media/image62.png"/><Relationship Id="rId4" Type="http://schemas.openxmlformats.org/officeDocument/2006/relationships/image" Target="../media/image73.png"/></Relationships>
</file>

<file path=ppt/slides/_rels/slide9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31.gif"/><Relationship Id="rId1" Type="http://schemas.openxmlformats.org/officeDocument/2006/relationships/slideLayout" Target="../slideLayouts/slideLayout91.xml"/><Relationship Id="rId5" Type="http://schemas.openxmlformats.org/officeDocument/2006/relationships/image" Target="../media/image62.png"/><Relationship Id="rId4" Type="http://schemas.openxmlformats.org/officeDocument/2006/relationships/image" Target="../media/image75.png"/></Relationships>
</file>

<file path=ppt/slides/_rels/slide9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31.gif"/><Relationship Id="rId1" Type="http://schemas.openxmlformats.org/officeDocument/2006/relationships/slideLayout" Target="../slideLayouts/slideLayout92.xml"/><Relationship Id="rId5" Type="http://schemas.openxmlformats.org/officeDocument/2006/relationships/image" Target="../media/image62.png"/><Relationship Id="rId4" Type="http://schemas.openxmlformats.org/officeDocument/2006/relationships/image" Target="../media/image7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ctrTitle"/>
          </p:nvPr>
        </p:nvSpPr>
        <p:spPr/>
        <p:txBody>
          <a:bodyPr>
            <a:noAutofit/>
          </a:bodyPr>
          <a:lstStyle/>
          <a:p>
            <a:r>
              <a:rPr lang="en-US" sz="11500" dirty="0" smtClean="0"/>
              <a:t>SERVICE</a:t>
            </a:r>
            <a:endParaRPr lang="en-US" sz="11500" dirty="0"/>
          </a:p>
        </p:txBody>
      </p:sp>
      <p:sp>
        <p:nvSpPr>
          <p:cNvPr id="5" name="TextBox 4"/>
          <p:cNvSpPr txBox="1"/>
          <p:nvPr/>
        </p:nvSpPr>
        <p:spPr>
          <a:xfrm>
            <a:off x="0" y="4396026"/>
            <a:ext cx="9144000" cy="861774"/>
          </a:xfrm>
          <a:prstGeom prst="rect">
            <a:avLst/>
          </a:prstGeom>
          <a:noFill/>
        </p:spPr>
        <p:txBody>
          <a:bodyPr wrap="square" rtlCol="0">
            <a:spAutoFit/>
          </a:bodyPr>
          <a:lstStyle/>
          <a:p>
            <a:pPr algn="ctr"/>
            <a:r>
              <a:rPr lang="en-US" sz="1400" dirty="0" smtClean="0">
                <a:latin typeface="Century Gothic" pitchFamily="34" charset="0"/>
              </a:rPr>
              <a:t>Presented by:</a:t>
            </a:r>
          </a:p>
          <a:p>
            <a:pPr algn="ctr"/>
            <a:r>
              <a:rPr lang="en-US" b="1" dirty="0" smtClean="0">
                <a:latin typeface="Century Gothic" pitchFamily="34" charset="0"/>
              </a:rPr>
              <a:t>Erinn Wong</a:t>
            </a:r>
          </a:p>
          <a:p>
            <a:pPr algn="ctr"/>
            <a:r>
              <a:rPr lang="en-US" dirty="0" smtClean="0">
                <a:latin typeface="Century Gothic" pitchFamily="34" charset="0"/>
              </a:rPr>
              <a:t>District Governor</a:t>
            </a:r>
            <a:endParaRPr lang="en-US" dirty="0">
              <a:latin typeface="Century Gothic"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t>THE PLANNING PROCESS</a:t>
            </a:r>
            <a:endParaRPr lang="en-US" sz="4400" b="1" dirty="0"/>
          </a:p>
        </p:txBody>
      </p:sp>
      <p:sp>
        <p:nvSpPr>
          <p:cNvPr id="3" name="Content Placeholder 2"/>
          <p:cNvSpPr>
            <a:spLocks noGrp="1"/>
          </p:cNvSpPr>
          <p:nvPr>
            <p:ph idx="1"/>
          </p:nvPr>
        </p:nvSpPr>
        <p:spPr>
          <a:xfrm>
            <a:off x="457200" y="2209800"/>
            <a:ext cx="8229600" cy="3505200"/>
          </a:xfrm>
        </p:spPr>
        <p:txBody>
          <a:bodyPr>
            <a:normAutofit/>
          </a:bodyPr>
          <a:lstStyle/>
          <a:p>
            <a:r>
              <a:rPr lang="en-US" sz="3600" dirty="0" smtClean="0"/>
              <a:t>Plan</a:t>
            </a:r>
          </a:p>
          <a:p>
            <a:r>
              <a:rPr lang="en-US" sz="3600" dirty="0" smtClean="0"/>
              <a:t>Survey the members</a:t>
            </a:r>
          </a:p>
          <a:p>
            <a:r>
              <a:rPr lang="en-US" sz="3600" dirty="0" smtClean="0"/>
              <a:t>Advertise</a:t>
            </a:r>
          </a:p>
          <a:p>
            <a:r>
              <a:rPr lang="en-US" sz="3600" dirty="0" smtClean="0"/>
              <a:t>Don’t procrastinate</a:t>
            </a:r>
          </a:p>
          <a:p>
            <a:r>
              <a:rPr lang="en-US" sz="3600" dirty="0" smtClean="0"/>
              <a:t>Think…should this be a recurring project?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ncil graphic-White.gif"/>
          <p:cNvPicPr>
            <a:picLocks noChangeAspect="1"/>
          </p:cNvPicPr>
          <p:nvPr/>
        </p:nvPicPr>
        <p:blipFill>
          <a:blip r:embed="rId2" cstate="email"/>
          <a:stretch>
            <a:fillRect/>
          </a:stretch>
        </p:blipFill>
        <p:spPr>
          <a:xfrm>
            <a:off x="0" y="876300"/>
            <a:ext cx="9144000" cy="539750"/>
          </a:xfrm>
          <a:prstGeom prst="rect">
            <a:avLst/>
          </a:prstGeom>
        </p:spPr>
      </p:pic>
      <p:sp>
        <p:nvSpPr>
          <p:cNvPr id="3" name="TextBox 2"/>
          <p:cNvSpPr txBox="1"/>
          <p:nvPr/>
        </p:nvSpPr>
        <p:spPr>
          <a:xfrm>
            <a:off x="304800" y="279400"/>
            <a:ext cx="8305801" cy="646331"/>
          </a:xfrm>
          <a:prstGeom prst="rect">
            <a:avLst/>
          </a:prstGeom>
          <a:noFill/>
        </p:spPr>
        <p:txBody>
          <a:bodyPr wrap="square" rtlCol="0">
            <a:spAutoFit/>
          </a:bodyPr>
          <a:lstStyle/>
          <a:p>
            <a:pPr algn="r" defTabSz="914400"/>
            <a:r>
              <a:rPr lang="en-US" sz="3600" dirty="0" smtClean="0">
                <a:solidFill>
                  <a:prstClr val="white"/>
                </a:solidFill>
                <a:latin typeface="Century Gothic" pitchFamily="34" charset="0"/>
              </a:rPr>
              <a:t>Generating an Invoice</a:t>
            </a:r>
            <a:endParaRPr lang="en-US" sz="3600" dirty="0">
              <a:solidFill>
                <a:prstClr val="white"/>
              </a:solidFill>
              <a:latin typeface="Century Gothic" pitchFamily="34" charset="0"/>
            </a:endParaRPr>
          </a:p>
        </p:txBody>
      </p:sp>
      <p:cxnSp>
        <p:nvCxnSpPr>
          <p:cNvPr id="10" name="Straight Connector 9"/>
          <p:cNvCxnSpPr/>
          <p:nvPr/>
        </p:nvCxnSpPr>
        <p:spPr>
          <a:xfrm>
            <a:off x="457200" y="4267200"/>
            <a:ext cx="79248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10242" name="Picture 2"/>
          <p:cNvPicPr>
            <a:picLocks noChangeAspect="1" noChangeArrowheads="1"/>
          </p:cNvPicPr>
          <p:nvPr/>
        </p:nvPicPr>
        <p:blipFill>
          <a:blip r:embed="rId3" cstate="email"/>
          <a:srcRect/>
          <a:stretch>
            <a:fillRect/>
          </a:stretch>
        </p:blipFill>
        <p:spPr bwMode="auto">
          <a:xfrm>
            <a:off x="0" y="1847850"/>
            <a:ext cx="9182100" cy="3162300"/>
          </a:xfrm>
          <a:prstGeom prst="rect">
            <a:avLst/>
          </a:prstGeom>
          <a:noFill/>
          <a:ln w="9525">
            <a:noFill/>
            <a:miter lim="800000"/>
            <a:headEnd/>
            <a:tailEnd/>
          </a:ln>
        </p:spPr>
      </p:pic>
      <p:sp>
        <p:nvSpPr>
          <p:cNvPr id="11" name="Rectangle 10"/>
          <p:cNvSpPr/>
          <p:nvPr/>
        </p:nvSpPr>
        <p:spPr>
          <a:xfrm>
            <a:off x="0" y="6019800"/>
            <a:ext cx="9144000" cy="8382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defTabSz="914400">
              <a:tabLst>
                <a:tab pos="1028700" algn="l"/>
              </a:tabLst>
            </a:pPr>
            <a:r>
              <a:rPr lang="en-US" sz="1600" dirty="0" smtClean="0">
                <a:solidFill>
                  <a:prstClr val="black"/>
                </a:solidFill>
              </a:rPr>
              <a:t>	</a:t>
            </a:r>
            <a:endParaRPr lang="en-US" sz="100" dirty="0" smtClean="0">
              <a:solidFill>
                <a:prstClr val="black"/>
              </a:solidFill>
            </a:endParaRPr>
          </a:p>
          <a:p>
            <a:pPr defTabSz="914400">
              <a:tabLst>
                <a:tab pos="1485900" algn="l"/>
                <a:tab pos="2006600" algn="l"/>
                <a:tab pos="2628900" algn="l"/>
              </a:tabLst>
            </a:pPr>
            <a:r>
              <a:rPr lang="en-US" sz="100" dirty="0" smtClean="0">
                <a:solidFill>
                  <a:srgbClr val="1AB39F">
                    <a:lumMod val="50000"/>
                  </a:srgbClr>
                </a:solidFill>
                <a:latin typeface="Century Gothic" pitchFamily="34" charset="0"/>
              </a:rPr>
              <a:t>	</a:t>
            </a:r>
            <a:r>
              <a:rPr lang="en-US" sz="1600" dirty="0" smtClean="0">
                <a:solidFill>
                  <a:srgbClr val="4E5B6F">
                    <a:lumMod val="75000"/>
                  </a:srgbClr>
                </a:solidFill>
                <a:latin typeface="Century Gothic" pitchFamily="34" charset="0"/>
              </a:rPr>
              <a:t>Executive Committee, Cali-</a:t>
            </a:r>
            <a:r>
              <a:rPr lang="en-US" sz="1600" dirty="0" err="1" smtClean="0">
                <a:solidFill>
                  <a:srgbClr val="4E5B6F">
                    <a:lumMod val="75000"/>
                  </a:srgbClr>
                </a:solidFill>
                <a:latin typeface="Century Gothic" pitchFamily="34" charset="0"/>
              </a:rPr>
              <a:t>Nev</a:t>
            </a:r>
            <a:r>
              <a:rPr lang="en-US" sz="1600" dirty="0" smtClean="0">
                <a:solidFill>
                  <a:srgbClr val="4E5B6F">
                    <a:lumMod val="75000"/>
                  </a:srgbClr>
                </a:solidFill>
                <a:latin typeface="Century Gothic" pitchFamily="34" charset="0"/>
              </a:rPr>
              <a:t>-Ha District, Key Club International</a:t>
            </a:r>
            <a:endParaRPr lang="en-US" sz="1600" dirty="0">
              <a:solidFill>
                <a:srgbClr val="4E5B6F">
                  <a:lumMod val="75000"/>
                </a:srgbClr>
              </a:solidFill>
            </a:endParaRPr>
          </a:p>
        </p:txBody>
      </p:sp>
      <p:sp>
        <p:nvSpPr>
          <p:cNvPr id="5" name="Pentagon 4"/>
          <p:cNvSpPr/>
          <p:nvPr/>
        </p:nvSpPr>
        <p:spPr>
          <a:xfrm>
            <a:off x="0" y="5715000"/>
            <a:ext cx="9144000" cy="533400"/>
          </a:xfrm>
          <a:prstGeom prst="homePlate">
            <a:avLst>
              <a:gd name="adj" fmla="val 93750"/>
            </a:avLst>
          </a:prstGeom>
          <a:solidFill>
            <a:srgbClr val="006699"/>
          </a:solidFill>
          <a:ln>
            <a:solidFill>
              <a:srgbClr val="006699"/>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pic>
        <p:nvPicPr>
          <p:cNvPr id="9" name="Picture 2" descr="C:\Users\Diane\Documents\Key Club\Newsletters\Graphics\CNH Logo.gif"/>
          <p:cNvPicPr>
            <a:picLocks noChangeAspect="1" noChangeArrowheads="1"/>
          </p:cNvPicPr>
          <p:nvPr/>
        </p:nvPicPr>
        <p:blipFill>
          <a:blip r:embed="rId4" cstate="email"/>
          <a:srcRect/>
          <a:stretch>
            <a:fillRect/>
          </a:stretch>
        </p:blipFill>
        <p:spPr bwMode="auto">
          <a:xfrm>
            <a:off x="8077200" y="5867400"/>
            <a:ext cx="838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ncil graphic-White.gif"/>
          <p:cNvPicPr>
            <a:picLocks noChangeAspect="1"/>
          </p:cNvPicPr>
          <p:nvPr/>
        </p:nvPicPr>
        <p:blipFill>
          <a:blip r:embed="rId2" cstate="email"/>
          <a:stretch>
            <a:fillRect/>
          </a:stretch>
        </p:blipFill>
        <p:spPr>
          <a:xfrm>
            <a:off x="0" y="876300"/>
            <a:ext cx="9144000" cy="539750"/>
          </a:xfrm>
          <a:prstGeom prst="rect">
            <a:avLst/>
          </a:prstGeom>
        </p:spPr>
      </p:pic>
      <p:sp>
        <p:nvSpPr>
          <p:cNvPr id="3" name="TextBox 2"/>
          <p:cNvSpPr txBox="1"/>
          <p:nvPr/>
        </p:nvSpPr>
        <p:spPr>
          <a:xfrm>
            <a:off x="304800" y="279400"/>
            <a:ext cx="8305801" cy="646331"/>
          </a:xfrm>
          <a:prstGeom prst="rect">
            <a:avLst/>
          </a:prstGeom>
          <a:noFill/>
        </p:spPr>
        <p:txBody>
          <a:bodyPr wrap="square" rtlCol="0">
            <a:spAutoFit/>
          </a:bodyPr>
          <a:lstStyle/>
          <a:p>
            <a:pPr algn="r" defTabSz="914400"/>
            <a:r>
              <a:rPr lang="en-US" sz="3600" dirty="0" smtClean="0">
                <a:solidFill>
                  <a:prstClr val="white"/>
                </a:solidFill>
                <a:latin typeface="Century Gothic" pitchFamily="34" charset="0"/>
              </a:rPr>
              <a:t>Printing an Invoice</a:t>
            </a:r>
            <a:endParaRPr lang="en-US" sz="3600" dirty="0">
              <a:solidFill>
                <a:prstClr val="white"/>
              </a:solidFill>
              <a:latin typeface="Century Gothic" pitchFamily="34" charset="0"/>
            </a:endParaRPr>
          </a:p>
        </p:txBody>
      </p:sp>
      <p:sp>
        <p:nvSpPr>
          <p:cNvPr id="8" name="Rectangle 7"/>
          <p:cNvSpPr/>
          <p:nvPr/>
        </p:nvSpPr>
        <p:spPr>
          <a:xfrm>
            <a:off x="0" y="6019800"/>
            <a:ext cx="9144000" cy="8382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defTabSz="914400">
              <a:tabLst>
                <a:tab pos="1028700" algn="l"/>
              </a:tabLst>
            </a:pPr>
            <a:r>
              <a:rPr lang="en-US" sz="1600" dirty="0" smtClean="0">
                <a:solidFill>
                  <a:prstClr val="black"/>
                </a:solidFill>
              </a:rPr>
              <a:t>	</a:t>
            </a:r>
            <a:endParaRPr lang="en-US" sz="100" dirty="0" smtClean="0">
              <a:solidFill>
                <a:prstClr val="black"/>
              </a:solidFill>
            </a:endParaRPr>
          </a:p>
          <a:p>
            <a:pPr defTabSz="914400">
              <a:tabLst>
                <a:tab pos="1485900" algn="l"/>
                <a:tab pos="2006600" algn="l"/>
                <a:tab pos="2628900" algn="l"/>
              </a:tabLst>
            </a:pPr>
            <a:r>
              <a:rPr lang="en-US" sz="100" dirty="0" smtClean="0">
                <a:solidFill>
                  <a:srgbClr val="1AB39F">
                    <a:lumMod val="50000"/>
                  </a:srgbClr>
                </a:solidFill>
                <a:latin typeface="Century Gothic" pitchFamily="34" charset="0"/>
              </a:rPr>
              <a:t>	</a:t>
            </a:r>
            <a:r>
              <a:rPr lang="en-US" sz="1600" dirty="0" smtClean="0">
                <a:solidFill>
                  <a:srgbClr val="4E5B6F">
                    <a:lumMod val="75000"/>
                  </a:srgbClr>
                </a:solidFill>
                <a:latin typeface="Century Gothic" pitchFamily="34" charset="0"/>
              </a:rPr>
              <a:t>Executive Committee, Cali-</a:t>
            </a:r>
            <a:r>
              <a:rPr lang="en-US" sz="1600" dirty="0" err="1" smtClean="0">
                <a:solidFill>
                  <a:srgbClr val="4E5B6F">
                    <a:lumMod val="75000"/>
                  </a:srgbClr>
                </a:solidFill>
                <a:latin typeface="Century Gothic" pitchFamily="34" charset="0"/>
              </a:rPr>
              <a:t>Nev</a:t>
            </a:r>
            <a:r>
              <a:rPr lang="en-US" sz="1600" dirty="0" smtClean="0">
                <a:solidFill>
                  <a:srgbClr val="4E5B6F">
                    <a:lumMod val="75000"/>
                  </a:srgbClr>
                </a:solidFill>
                <a:latin typeface="Century Gothic" pitchFamily="34" charset="0"/>
              </a:rPr>
              <a:t>-Ha District, Key Club International</a:t>
            </a:r>
            <a:endParaRPr lang="en-US" sz="1600" dirty="0">
              <a:solidFill>
                <a:srgbClr val="4E5B6F">
                  <a:lumMod val="75000"/>
                </a:srgbClr>
              </a:solidFill>
            </a:endParaRPr>
          </a:p>
        </p:txBody>
      </p:sp>
      <p:sp>
        <p:nvSpPr>
          <p:cNvPr id="5" name="Pentagon 4"/>
          <p:cNvSpPr/>
          <p:nvPr/>
        </p:nvSpPr>
        <p:spPr>
          <a:xfrm>
            <a:off x="0" y="5715000"/>
            <a:ext cx="9144000" cy="533400"/>
          </a:xfrm>
          <a:prstGeom prst="homePlate">
            <a:avLst>
              <a:gd name="adj" fmla="val 93750"/>
            </a:avLst>
          </a:prstGeom>
          <a:solidFill>
            <a:srgbClr val="006699"/>
          </a:solidFill>
          <a:ln>
            <a:solidFill>
              <a:srgbClr val="006699"/>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pic>
        <p:nvPicPr>
          <p:cNvPr id="11266" name="Picture 2"/>
          <p:cNvPicPr>
            <a:picLocks noChangeAspect="1" noChangeArrowheads="1"/>
          </p:cNvPicPr>
          <p:nvPr/>
        </p:nvPicPr>
        <p:blipFill>
          <a:blip r:embed="rId3" cstate="email"/>
          <a:srcRect/>
          <a:stretch>
            <a:fillRect/>
          </a:stretch>
        </p:blipFill>
        <p:spPr bwMode="auto">
          <a:xfrm>
            <a:off x="609600" y="1483283"/>
            <a:ext cx="7343887" cy="4765117"/>
          </a:xfrm>
          <a:prstGeom prst="rect">
            <a:avLst/>
          </a:prstGeom>
          <a:noFill/>
          <a:ln w="9525">
            <a:noFill/>
            <a:miter lim="800000"/>
            <a:headEnd/>
            <a:tailEnd/>
          </a:ln>
        </p:spPr>
      </p:pic>
      <p:pic>
        <p:nvPicPr>
          <p:cNvPr id="7" name="Picture 2" descr="C:\Users\Diane\Documents\Key Club\Newsletters\Graphics\CNH Logo.gif"/>
          <p:cNvPicPr>
            <a:picLocks noChangeAspect="1" noChangeArrowheads="1"/>
          </p:cNvPicPr>
          <p:nvPr/>
        </p:nvPicPr>
        <p:blipFill>
          <a:blip r:embed="rId4" cstate="email"/>
          <a:srcRect/>
          <a:stretch>
            <a:fillRect/>
          </a:stretch>
        </p:blipFill>
        <p:spPr bwMode="auto">
          <a:xfrm>
            <a:off x="8077200" y="5867400"/>
            <a:ext cx="838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email"/>
          <a:srcRect/>
          <a:stretch>
            <a:fillRect/>
          </a:stretch>
        </p:blipFill>
        <p:spPr bwMode="auto">
          <a:xfrm>
            <a:off x="76200" y="1828800"/>
            <a:ext cx="8974603" cy="1657242"/>
          </a:xfrm>
          <a:prstGeom prst="rect">
            <a:avLst/>
          </a:prstGeom>
          <a:noFill/>
          <a:ln w="9525">
            <a:noFill/>
            <a:miter lim="800000"/>
            <a:headEnd/>
            <a:tailEnd/>
          </a:ln>
        </p:spPr>
      </p:pic>
      <p:pic>
        <p:nvPicPr>
          <p:cNvPr id="3" name="Picture 2" descr="Pencil graphic-White.gif"/>
          <p:cNvPicPr>
            <a:picLocks noChangeAspect="1"/>
          </p:cNvPicPr>
          <p:nvPr/>
        </p:nvPicPr>
        <p:blipFill>
          <a:blip r:embed="rId3" cstate="email"/>
          <a:stretch>
            <a:fillRect/>
          </a:stretch>
        </p:blipFill>
        <p:spPr>
          <a:xfrm>
            <a:off x="0" y="876300"/>
            <a:ext cx="9144000" cy="539750"/>
          </a:xfrm>
          <a:prstGeom prst="rect">
            <a:avLst/>
          </a:prstGeom>
        </p:spPr>
      </p:pic>
      <p:sp>
        <p:nvSpPr>
          <p:cNvPr id="4" name="TextBox 3"/>
          <p:cNvSpPr txBox="1"/>
          <p:nvPr/>
        </p:nvSpPr>
        <p:spPr>
          <a:xfrm>
            <a:off x="304800" y="279400"/>
            <a:ext cx="8305801" cy="646331"/>
          </a:xfrm>
          <a:prstGeom prst="rect">
            <a:avLst/>
          </a:prstGeom>
          <a:noFill/>
        </p:spPr>
        <p:txBody>
          <a:bodyPr wrap="square" rtlCol="0">
            <a:spAutoFit/>
          </a:bodyPr>
          <a:lstStyle/>
          <a:p>
            <a:pPr algn="r" defTabSz="914400"/>
            <a:r>
              <a:rPr lang="en-US" sz="3600" dirty="0" smtClean="0">
                <a:solidFill>
                  <a:prstClr val="white"/>
                </a:solidFill>
                <a:latin typeface="Century Gothic" pitchFamily="34" charset="0"/>
              </a:rPr>
              <a:t>Finish!</a:t>
            </a:r>
            <a:endParaRPr lang="en-US" sz="3600" dirty="0">
              <a:solidFill>
                <a:prstClr val="white"/>
              </a:solidFill>
              <a:latin typeface="Century Gothic" pitchFamily="34" charset="0"/>
            </a:endParaRPr>
          </a:p>
        </p:txBody>
      </p:sp>
      <p:pic>
        <p:nvPicPr>
          <p:cNvPr id="12291" name="Picture 3"/>
          <p:cNvPicPr>
            <a:picLocks noChangeAspect="1" noChangeArrowheads="1"/>
          </p:cNvPicPr>
          <p:nvPr/>
        </p:nvPicPr>
        <p:blipFill>
          <a:blip r:embed="rId4" cstate="email"/>
          <a:srcRect/>
          <a:stretch>
            <a:fillRect/>
          </a:stretch>
        </p:blipFill>
        <p:spPr bwMode="auto">
          <a:xfrm>
            <a:off x="76200" y="3505200"/>
            <a:ext cx="8991600" cy="1725231"/>
          </a:xfrm>
          <a:prstGeom prst="rect">
            <a:avLst/>
          </a:prstGeom>
          <a:noFill/>
          <a:ln w="9525">
            <a:noFill/>
            <a:miter lim="800000"/>
            <a:headEnd/>
            <a:tailEnd/>
          </a:ln>
        </p:spPr>
      </p:pic>
      <p:cxnSp>
        <p:nvCxnSpPr>
          <p:cNvPr id="11" name="Straight Connector 10"/>
          <p:cNvCxnSpPr/>
          <p:nvPr/>
        </p:nvCxnSpPr>
        <p:spPr>
          <a:xfrm>
            <a:off x="76200" y="3505200"/>
            <a:ext cx="90678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019800"/>
            <a:ext cx="9144000" cy="8382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defTabSz="914400">
              <a:tabLst>
                <a:tab pos="1028700" algn="l"/>
              </a:tabLst>
            </a:pPr>
            <a:r>
              <a:rPr lang="en-US" sz="1600" dirty="0" smtClean="0">
                <a:solidFill>
                  <a:prstClr val="black"/>
                </a:solidFill>
              </a:rPr>
              <a:t>	</a:t>
            </a:r>
            <a:endParaRPr lang="en-US" sz="100" dirty="0" smtClean="0">
              <a:solidFill>
                <a:prstClr val="black"/>
              </a:solidFill>
            </a:endParaRPr>
          </a:p>
          <a:p>
            <a:pPr defTabSz="914400">
              <a:tabLst>
                <a:tab pos="1485900" algn="l"/>
                <a:tab pos="2006600" algn="l"/>
                <a:tab pos="2628900" algn="l"/>
              </a:tabLst>
            </a:pPr>
            <a:r>
              <a:rPr lang="en-US" sz="100" dirty="0" smtClean="0">
                <a:solidFill>
                  <a:srgbClr val="1AB39F">
                    <a:lumMod val="50000"/>
                  </a:srgbClr>
                </a:solidFill>
                <a:latin typeface="Century Gothic" pitchFamily="34" charset="0"/>
              </a:rPr>
              <a:t>	</a:t>
            </a:r>
            <a:r>
              <a:rPr lang="en-US" sz="1600" dirty="0" smtClean="0">
                <a:solidFill>
                  <a:srgbClr val="4E5B6F">
                    <a:lumMod val="75000"/>
                  </a:srgbClr>
                </a:solidFill>
                <a:latin typeface="Century Gothic" pitchFamily="34" charset="0"/>
              </a:rPr>
              <a:t>Executive Committee, Cali-</a:t>
            </a:r>
            <a:r>
              <a:rPr lang="en-US" sz="1600" dirty="0" err="1" smtClean="0">
                <a:solidFill>
                  <a:srgbClr val="4E5B6F">
                    <a:lumMod val="75000"/>
                  </a:srgbClr>
                </a:solidFill>
                <a:latin typeface="Century Gothic" pitchFamily="34" charset="0"/>
              </a:rPr>
              <a:t>Nev</a:t>
            </a:r>
            <a:r>
              <a:rPr lang="en-US" sz="1600" dirty="0" smtClean="0">
                <a:solidFill>
                  <a:srgbClr val="4E5B6F">
                    <a:lumMod val="75000"/>
                  </a:srgbClr>
                </a:solidFill>
                <a:latin typeface="Century Gothic" pitchFamily="34" charset="0"/>
              </a:rPr>
              <a:t>-Ha District, Key Club International</a:t>
            </a:r>
            <a:endParaRPr lang="en-US" sz="1600" dirty="0">
              <a:solidFill>
                <a:srgbClr val="4E5B6F">
                  <a:lumMod val="75000"/>
                </a:srgbClr>
              </a:solidFill>
            </a:endParaRPr>
          </a:p>
        </p:txBody>
      </p:sp>
      <p:sp>
        <p:nvSpPr>
          <p:cNvPr id="6" name="Pentagon 5"/>
          <p:cNvSpPr/>
          <p:nvPr/>
        </p:nvSpPr>
        <p:spPr>
          <a:xfrm>
            <a:off x="0" y="5715000"/>
            <a:ext cx="9144000" cy="533400"/>
          </a:xfrm>
          <a:prstGeom prst="homePlate">
            <a:avLst>
              <a:gd name="adj" fmla="val 93750"/>
            </a:avLst>
          </a:prstGeom>
          <a:solidFill>
            <a:srgbClr val="006699"/>
          </a:solidFill>
          <a:ln>
            <a:solidFill>
              <a:srgbClr val="006699"/>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pic>
        <p:nvPicPr>
          <p:cNvPr id="7" name="Picture 2" descr="C:\Users\Diane\Documents\Key Club\Newsletters\Graphics\CNH Logo.gif"/>
          <p:cNvPicPr>
            <a:picLocks noChangeAspect="1" noChangeArrowheads="1"/>
          </p:cNvPicPr>
          <p:nvPr/>
        </p:nvPicPr>
        <p:blipFill>
          <a:blip r:embed="rId5" cstate="email"/>
          <a:srcRect/>
          <a:stretch>
            <a:fillRect/>
          </a:stretch>
        </p:blipFill>
        <p:spPr bwMode="auto">
          <a:xfrm>
            <a:off x="8077200" y="5867400"/>
            <a:ext cx="838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encil graphic-White.gif"/>
          <p:cNvPicPr>
            <a:picLocks noChangeAspect="1"/>
          </p:cNvPicPr>
          <p:nvPr/>
        </p:nvPicPr>
        <p:blipFill>
          <a:blip r:embed="rId2" cstate="email"/>
          <a:stretch>
            <a:fillRect/>
          </a:stretch>
        </p:blipFill>
        <p:spPr>
          <a:xfrm>
            <a:off x="0" y="876300"/>
            <a:ext cx="9144000" cy="539750"/>
          </a:xfrm>
          <a:prstGeom prst="rect">
            <a:avLst/>
          </a:prstGeom>
        </p:spPr>
      </p:pic>
      <p:sp>
        <p:nvSpPr>
          <p:cNvPr id="4" name="TextBox 3"/>
          <p:cNvSpPr txBox="1"/>
          <p:nvPr/>
        </p:nvSpPr>
        <p:spPr>
          <a:xfrm>
            <a:off x="304800" y="279400"/>
            <a:ext cx="8305801" cy="646331"/>
          </a:xfrm>
          <a:prstGeom prst="rect">
            <a:avLst/>
          </a:prstGeom>
          <a:noFill/>
        </p:spPr>
        <p:txBody>
          <a:bodyPr wrap="square" rtlCol="0">
            <a:spAutoFit/>
          </a:bodyPr>
          <a:lstStyle/>
          <a:p>
            <a:pPr algn="r" defTabSz="914400"/>
            <a:r>
              <a:rPr lang="en-US" sz="3600" dirty="0" smtClean="0">
                <a:solidFill>
                  <a:prstClr val="white"/>
                </a:solidFill>
                <a:latin typeface="Century Gothic" pitchFamily="34" charset="0"/>
              </a:rPr>
              <a:t>Submission</a:t>
            </a:r>
            <a:endParaRPr lang="en-US" sz="3600" dirty="0">
              <a:solidFill>
                <a:prstClr val="white"/>
              </a:solidFill>
              <a:latin typeface="Century Gothic" pitchFamily="34" charset="0"/>
            </a:endParaRPr>
          </a:p>
        </p:txBody>
      </p:sp>
      <p:sp>
        <p:nvSpPr>
          <p:cNvPr id="11" name="Content Placeholder 2"/>
          <p:cNvSpPr txBox="1">
            <a:spLocks/>
          </p:cNvSpPr>
          <p:nvPr/>
        </p:nvSpPr>
        <p:spPr>
          <a:xfrm>
            <a:off x="457200" y="1600200"/>
            <a:ext cx="8229600" cy="4495800"/>
          </a:xfrm>
          <a:prstGeom prst="rect">
            <a:avLst/>
          </a:prstGeom>
        </p:spPr>
        <p:txBody>
          <a:bodyPr>
            <a:noAutofit/>
          </a:bodyPr>
          <a:lstStyle/>
          <a:p>
            <a:pPr marL="0" lvl="1" algn="ctr" defTabSz="914400">
              <a:spcBef>
                <a:spcPct val="20000"/>
              </a:spcBef>
              <a:buFont typeface="Arial" pitchFamily="34" charset="0"/>
              <a:buNone/>
              <a:defRPr/>
            </a:pPr>
            <a:r>
              <a:rPr lang="en-US" sz="2800" dirty="0" smtClean="0">
                <a:solidFill>
                  <a:prstClr val="white"/>
                </a:solidFill>
                <a:latin typeface="Century Gothic" pitchFamily="34" charset="0"/>
              </a:rPr>
              <a:t>Send a copy of the printed </a:t>
            </a:r>
            <a:r>
              <a:rPr lang="en-US" sz="2800" u="sng" dirty="0" smtClean="0">
                <a:solidFill>
                  <a:prstClr val="white"/>
                </a:solidFill>
                <a:latin typeface="Century Gothic" pitchFamily="34" charset="0"/>
              </a:rPr>
              <a:t>invoice</a:t>
            </a:r>
            <a:r>
              <a:rPr lang="en-US" sz="2800" dirty="0" smtClean="0">
                <a:solidFill>
                  <a:prstClr val="white"/>
                </a:solidFill>
                <a:latin typeface="Century Gothic" pitchFamily="34" charset="0"/>
              </a:rPr>
              <a:t>, along with a </a:t>
            </a:r>
            <a:r>
              <a:rPr lang="en-US" sz="2800" u="sng" dirty="0" smtClean="0">
                <a:solidFill>
                  <a:prstClr val="white"/>
                </a:solidFill>
                <a:latin typeface="Century Gothic" pitchFamily="34" charset="0"/>
              </a:rPr>
              <a:t>check</a:t>
            </a:r>
            <a:r>
              <a:rPr lang="en-US" sz="2800" dirty="0" smtClean="0">
                <a:solidFill>
                  <a:prstClr val="white"/>
                </a:solidFill>
                <a:latin typeface="Century Gothic" pitchFamily="34" charset="0"/>
              </a:rPr>
              <a:t> payable to Key Club International to</a:t>
            </a:r>
            <a:endParaRPr lang="en-US" sz="2800" u="sng" dirty="0" smtClean="0">
              <a:solidFill>
                <a:prstClr val="white"/>
              </a:solidFill>
              <a:latin typeface="Century Gothic" pitchFamily="34" charset="0"/>
            </a:endParaRPr>
          </a:p>
          <a:p>
            <a:pPr marL="0" lvl="1" algn="ctr" defTabSz="914400">
              <a:spcBef>
                <a:spcPct val="20000"/>
              </a:spcBef>
              <a:buFont typeface="Arial" pitchFamily="34" charset="0"/>
              <a:buNone/>
              <a:defRPr/>
            </a:pPr>
            <a:r>
              <a:rPr lang="en-US" sz="4800" dirty="0" smtClean="0">
                <a:solidFill>
                  <a:srgbClr val="CCFF66"/>
                </a:solidFill>
                <a:latin typeface="Century Gothic" pitchFamily="34" charset="0"/>
              </a:rPr>
              <a:t>Key Club International</a:t>
            </a:r>
          </a:p>
          <a:p>
            <a:pPr marL="0" lvl="1" algn="ctr" defTabSz="914400">
              <a:spcBef>
                <a:spcPct val="20000"/>
              </a:spcBef>
              <a:buFont typeface="Arial" pitchFamily="34" charset="0"/>
              <a:buNone/>
              <a:defRPr/>
            </a:pPr>
            <a:r>
              <a:rPr lang="en-US" sz="4800" dirty="0" smtClean="0">
                <a:solidFill>
                  <a:srgbClr val="CCFF66"/>
                </a:solidFill>
                <a:latin typeface="Century Gothic" pitchFamily="34" charset="0"/>
              </a:rPr>
              <a:t>PO Box 6069, Dept 123</a:t>
            </a:r>
          </a:p>
          <a:p>
            <a:pPr marL="0" lvl="1" algn="ctr" defTabSz="914400">
              <a:spcBef>
                <a:spcPct val="20000"/>
              </a:spcBef>
              <a:buFont typeface="Arial" pitchFamily="34" charset="0"/>
              <a:buNone/>
              <a:defRPr/>
            </a:pPr>
            <a:r>
              <a:rPr lang="en-US" sz="4800" dirty="0" smtClean="0">
                <a:solidFill>
                  <a:srgbClr val="CCFF66"/>
                </a:solidFill>
                <a:latin typeface="Century Gothic" pitchFamily="34" charset="0"/>
              </a:rPr>
              <a:t>Indianapolis, IN 46206-6069</a:t>
            </a:r>
            <a:endParaRPr lang="en-US" sz="4400" u="sng" dirty="0" smtClean="0">
              <a:solidFill>
                <a:prstClr val="white"/>
              </a:solidFill>
              <a:latin typeface="Century Gothic" pitchFamily="34" charset="0"/>
            </a:endParaRPr>
          </a:p>
          <a:p>
            <a:pPr marL="0" lvl="1" algn="ctr" defTabSz="914400">
              <a:spcBef>
                <a:spcPct val="20000"/>
              </a:spcBef>
              <a:defRPr/>
            </a:pPr>
            <a:r>
              <a:rPr lang="en-US" sz="2800" dirty="0" smtClean="0">
                <a:solidFill>
                  <a:prstClr val="white"/>
                </a:solidFill>
                <a:latin typeface="Century Gothic" pitchFamily="34" charset="0"/>
              </a:rPr>
              <a:t>(unless paying via PayPal, just mail the invoice)</a:t>
            </a:r>
            <a:endParaRPr lang="en-US" sz="3200" dirty="0">
              <a:solidFill>
                <a:srgbClr val="CCFF66"/>
              </a:solidFill>
              <a:latin typeface="Century Gothic" pitchFamily="34" charset="0"/>
            </a:endParaRPr>
          </a:p>
        </p:txBody>
      </p:sp>
      <p:sp>
        <p:nvSpPr>
          <p:cNvPr id="8" name="Rectangle 7"/>
          <p:cNvSpPr/>
          <p:nvPr/>
        </p:nvSpPr>
        <p:spPr>
          <a:xfrm>
            <a:off x="0" y="6019800"/>
            <a:ext cx="9144000" cy="8382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defTabSz="914400">
              <a:tabLst>
                <a:tab pos="1028700" algn="l"/>
              </a:tabLst>
            </a:pPr>
            <a:r>
              <a:rPr lang="en-US" sz="1600" dirty="0" smtClean="0">
                <a:solidFill>
                  <a:prstClr val="black"/>
                </a:solidFill>
              </a:rPr>
              <a:t>	</a:t>
            </a:r>
            <a:endParaRPr lang="en-US" sz="100" dirty="0" smtClean="0">
              <a:solidFill>
                <a:prstClr val="black"/>
              </a:solidFill>
            </a:endParaRPr>
          </a:p>
          <a:p>
            <a:pPr defTabSz="914400">
              <a:tabLst>
                <a:tab pos="1485900" algn="l"/>
                <a:tab pos="2006600" algn="l"/>
                <a:tab pos="2628900" algn="l"/>
              </a:tabLst>
            </a:pPr>
            <a:r>
              <a:rPr lang="en-US" sz="100" dirty="0" smtClean="0">
                <a:solidFill>
                  <a:srgbClr val="1AB39F">
                    <a:lumMod val="50000"/>
                  </a:srgbClr>
                </a:solidFill>
                <a:latin typeface="Century Gothic" pitchFamily="34" charset="0"/>
              </a:rPr>
              <a:t>	</a:t>
            </a:r>
            <a:r>
              <a:rPr lang="en-US" sz="1600" dirty="0" smtClean="0">
                <a:solidFill>
                  <a:srgbClr val="4E5B6F">
                    <a:lumMod val="75000"/>
                  </a:srgbClr>
                </a:solidFill>
                <a:latin typeface="Century Gothic" pitchFamily="34" charset="0"/>
              </a:rPr>
              <a:t>Executive Committee, Cali-</a:t>
            </a:r>
            <a:r>
              <a:rPr lang="en-US" sz="1600" dirty="0" err="1" smtClean="0">
                <a:solidFill>
                  <a:srgbClr val="4E5B6F">
                    <a:lumMod val="75000"/>
                  </a:srgbClr>
                </a:solidFill>
                <a:latin typeface="Century Gothic" pitchFamily="34" charset="0"/>
              </a:rPr>
              <a:t>Nev</a:t>
            </a:r>
            <a:r>
              <a:rPr lang="en-US" sz="1600" dirty="0" smtClean="0">
                <a:solidFill>
                  <a:srgbClr val="4E5B6F">
                    <a:lumMod val="75000"/>
                  </a:srgbClr>
                </a:solidFill>
                <a:latin typeface="Century Gothic" pitchFamily="34" charset="0"/>
              </a:rPr>
              <a:t>-Ha District, Key Club International</a:t>
            </a:r>
            <a:endParaRPr lang="en-US" sz="1600" dirty="0">
              <a:solidFill>
                <a:srgbClr val="4E5B6F">
                  <a:lumMod val="75000"/>
                </a:srgbClr>
              </a:solidFill>
            </a:endParaRPr>
          </a:p>
        </p:txBody>
      </p:sp>
      <p:sp>
        <p:nvSpPr>
          <p:cNvPr id="6" name="Pentagon 5"/>
          <p:cNvSpPr/>
          <p:nvPr/>
        </p:nvSpPr>
        <p:spPr>
          <a:xfrm>
            <a:off x="0" y="5715000"/>
            <a:ext cx="9144000" cy="533400"/>
          </a:xfrm>
          <a:prstGeom prst="homePlate">
            <a:avLst>
              <a:gd name="adj" fmla="val 93750"/>
            </a:avLst>
          </a:prstGeom>
          <a:solidFill>
            <a:srgbClr val="006699"/>
          </a:solidFill>
          <a:ln>
            <a:solidFill>
              <a:srgbClr val="006699"/>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pic>
        <p:nvPicPr>
          <p:cNvPr id="7" name="Picture 2" descr="C:\Users\Diane\Documents\Key Club\Newsletters\Graphics\CNH Logo.gif"/>
          <p:cNvPicPr>
            <a:picLocks noChangeAspect="1" noChangeArrowheads="1"/>
          </p:cNvPicPr>
          <p:nvPr/>
        </p:nvPicPr>
        <p:blipFill>
          <a:blip r:embed="rId3" cstate="email"/>
          <a:srcRect/>
          <a:stretch>
            <a:fillRect/>
          </a:stretch>
        </p:blipFill>
        <p:spPr bwMode="auto">
          <a:xfrm>
            <a:off x="8077200" y="5867400"/>
            <a:ext cx="838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ncil graphic-White.gif"/>
          <p:cNvPicPr>
            <a:picLocks noChangeAspect="1"/>
          </p:cNvPicPr>
          <p:nvPr/>
        </p:nvPicPr>
        <p:blipFill>
          <a:blip r:embed="rId2" cstate="email"/>
          <a:stretch>
            <a:fillRect/>
          </a:stretch>
        </p:blipFill>
        <p:spPr>
          <a:xfrm>
            <a:off x="0" y="876300"/>
            <a:ext cx="9144000" cy="539750"/>
          </a:xfrm>
          <a:prstGeom prst="rect">
            <a:avLst/>
          </a:prstGeom>
        </p:spPr>
      </p:pic>
      <p:sp>
        <p:nvSpPr>
          <p:cNvPr id="5" name="TextBox 4"/>
          <p:cNvSpPr txBox="1"/>
          <p:nvPr/>
        </p:nvSpPr>
        <p:spPr>
          <a:xfrm>
            <a:off x="304800" y="279400"/>
            <a:ext cx="8305801" cy="646331"/>
          </a:xfrm>
          <a:prstGeom prst="rect">
            <a:avLst/>
          </a:prstGeom>
          <a:noFill/>
        </p:spPr>
        <p:txBody>
          <a:bodyPr wrap="square" rtlCol="0">
            <a:spAutoFit/>
          </a:bodyPr>
          <a:lstStyle/>
          <a:p>
            <a:pPr algn="r" defTabSz="914400"/>
            <a:r>
              <a:rPr lang="en-US" sz="3600" dirty="0" smtClean="0">
                <a:solidFill>
                  <a:prstClr val="white"/>
                </a:solidFill>
                <a:latin typeface="Century Gothic" pitchFamily="34" charset="0"/>
              </a:rPr>
              <a:t>General Questions</a:t>
            </a:r>
            <a:endParaRPr lang="en-US" sz="3600" dirty="0">
              <a:solidFill>
                <a:prstClr val="white"/>
              </a:solidFill>
              <a:latin typeface="Century Gothic" pitchFamily="34" charset="0"/>
            </a:endParaRPr>
          </a:p>
        </p:txBody>
      </p:sp>
      <p:sp>
        <p:nvSpPr>
          <p:cNvPr id="7" name="Pentagon 6"/>
          <p:cNvSpPr/>
          <p:nvPr/>
        </p:nvSpPr>
        <p:spPr>
          <a:xfrm>
            <a:off x="0" y="5715000"/>
            <a:ext cx="9144000" cy="533400"/>
          </a:xfrm>
          <a:prstGeom prst="homePlate">
            <a:avLst>
              <a:gd name="adj" fmla="val 93750"/>
            </a:avLst>
          </a:prstGeom>
          <a:solidFill>
            <a:srgbClr val="006699"/>
          </a:solidFill>
          <a:ln>
            <a:solidFill>
              <a:srgbClr val="006699"/>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pic>
        <p:nvPicPr>
          <p:cNvPr id="8" name="Picture 2" descr="C:\Users\Diane\Documents\Key Club\Newsletters\Graphics\CNH Logo.gif"/>
          <p:cNvPicPr>
            <a:picLocks noChangeAspect="1" noChangeArrowheads="1"/>
          </p:cNvPicPr>
          <p:nvPr/>
        </p:nvPicPr>
        <p:blipFill>
          <a:blip r:embed="rId3" cstate="email"/>
          <a:srcRect/>
          <a:stretch>
            <a:fillRect/>
          </a:stretch>
        </p:blipFill>
        <p:spPr bwMode="auto">
          <a:xfrm>
            <a:off x="8077200" y="5867400"/>
            <a:ext cx="838200" cy="838200"/>
          </a:xfrm>
          <a:prstGeom prst="rect">
            <a:avLst/>
          </a:prstGeom>
          <a:noFill/>
          <a:ln w="9525">
            <a:noFill/>
            <a:miter lim="800000"/>
            <a:headEnd/>
            <a:tailEnd/>
          </a:ln>
        </p:spPr>
      </p:pic>
      <p:pic>
        <p:nvPicPr>
          <p:cNvPr id="12" name="Picture 11" descr="Pencil graphic-White.gif"/>
          <p:cNvPicPr>
            <a:picLocks noChangeAspect="1"/>
          </p:cNvPicPr>
          <p:nvPr/>
        </p:nvPicPr>
        <p:blipFill>
          <a:blip r:embed="rId2" cstate="email"/>
          <a:stretch>
            <a:fillRect/>
          </a:stretch>
        </p:blipFill>
        <p:spPr>
          <a:xfrm>
            <a:off x="0" y="876300"/>
            <a:ext cx="9144000" cy="539750"/>
          </a:xfrm>
          <a:prstGeom prst="rect">
            <a:avLst/>
          </a:prstGeom>
        </p:spPr>
      </p:pic>
      <p:sp>
        <p:nvSpPr>
          <p:cNvPr id="11" name="Rectangle 10"/>
          <p:cNvSpPr/>
          <p:nvPr/>
        </p:nvSpPr>
        <p:spPr>
          <a:xfrm>
            <a:off x="0" y="6019800"/>
            <a:ext cx="9144000" cy="8382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defTabSz="914400">
              <a:tabLst>
                <a:tab pos="1028700" algn="l"/>
              </a:tabLst>
            </a:pPr>
            <a:r>
              <a:rPr lang="en-US" sz="1600" dirty="0" smtClean="0">
                <a:solidFill>
                  <a:prstClr val="black"/>
                </a:solidFill>
              </a:rPr>
              <a:t>	</a:t>
            </a:r>
            <a:endParaRPr lang="en-US" sz="100" dirty="0" smtClean="0">
              <a:solidFill>
                <a:prstClr val="black"/>
              </a:solidFill>
            </a:endParaRPr>
          </a:p>
          <a:p>
            <a:pPr defTabSz="914400">
              <a:tabLst>
                <a:tab pos="1485900" algn="l"/>
                <a:tab pos="2006600" algn="l"/>
                <a:tab pos="2628900" algn="l"/>
              </a:tabLst>
            </a:pPr>
            <a:r>
              <a:rPr lang="en-US" sz="100" dirty="0" smtClean="0">
                <a:solidFill>
                  <a:srgbClr val="1AB39F">
                    <a:lumMod val="50000"/>
                  </a:srgbClr>
                </a:solidFill>
                <a:latin typeface="Century Gothic" pitchFamily="34" charset="0"/>
              </a:rPr>
              <a:t>	</a:t>
            </a:r>
            <a:r>
              <a:rPr lang="en-US" sz="1600" dirty="0" smtClean="0">
                <a:solidFill>
                  <a:srgbClr val="4E5B6F">
                    <a:lumMod val="75000"/>
                  </a:srgbClr>
                </a:solidFill>
                <a:latin typeface="Century Gothic" pitchFamily="34" charset="0"/>
              </a:rPr>
              <a:t>Executive Committee, Cali-</a:t>
            </a:r>
            <a:r>
              <a:rPr lang="en-US" sz="1600" dirty="0" err="1" smtClean="0">
                <a:solidFill>
                  <a:srgbClr val="4E5B6F">
                    <a:lumMod val="75000"/>
                  </a:srgbClr>
                </a:solidFill>
                <a:latin typeface="Century Gothic" pitchFamily="34" charset="0"/>
              </a:rPr>
              <a:t>Nev</a:t>
            </a:r>
            <a:r>
              <a:rPr lang="en-US" sz="1600" dirty="0" smtClean="0">
                <a:solidFill>
                  <a:srgbClr val="4E5B6F">
                    <a:lumMod val="75000"/>
                  </a:srgbClr>
                </a:solidFill>
                <a:latin typeface="Century Gothic" pitchFamily="34" charset="0"/>
              </a:rPr>
              <a:t>-Ha District, Key Club International</a:t>
            </a:r>
            <a:endParaRPr lang="en-US" sz="1600" dirty="0">
              <a:solidFill>
                <a:srgbClr val="4E5B6F">
                  <a:lumMod val="75000"/>
                </a:srgbClr>
              </a:solidFill>
            </a:endParaRPr>
          </a:p>
        </p:txBody>
      </p:sp>
      <p:sp>
        <p:nvSpPr>
          <p:cNvPr id="15" name="Pentagon 14"/>
          <p:cNvSpPr/>
          <p:nvPr/>
        </p:nvSpPr>
        <p:spPr>
          <a:xfrm>
            <a:off x="0" y="5715000"/>
            <a:ext cx="9144000" cy="533400"/>
          </a:xfrm>
          <a:prstGeom prst="homePlate">
            <a:avLst>
              <a:gd name="adj" fmla="val 93750"/>
            </a:avLst>
          </a:prstGeom>
          <a:solidFill>
            <a:srgbClr val="006699"/>
          </a:solidFill>
          <a:ln>
            <a:solidFill>
              <a:srgbClr val="006699"/>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sp>
        <p:nvSpPr>
          <p:cNvPr id="3" name="Content Placeholder 2"/>
          <p:cNvSpPr>
            <a:spLocks noGrp="1"/>
          </p:cNvSpPr>
          <p:nvPr>
            <p:ph idx="1"/>
          </p:nvPr>
        </p:nvSpPr>
        <p:spPr>
          <a:xfrm>
            <a:off x="457200" y="1600200"/>
            <a:ext cx="8153400" cy="4525963"/>
          </a:xfrm>
        </p:spPr>
        <p:txBody>
          <a:bodyPr/>
          <a:lstStyle/>
          <a:p>
            <a:pPr>
              <a:spcBef>
                <a:spcPts val="0"/>
              </a:spcBef>
              <a:buClr>
                <a:srgbClr val="CCFF66"/>
              </a:buClr>
              <a:buFont typeface="Century Gothic" pitchFamily="34" charset="0"/>
              <a:buChar char="*"/>
            </a:pPr>
            <a:r>
              <a:rPr lang="en-US" b="1" dirty="0" smtClean="0">
                <a:solidFill>
                  <a:srgbClr val="CCFF66"/>
                </a:solidFill>
                <a:latin typeface="Century Gothic" pitchFamily="34" charset="0"/>
              </a:rPr>
              <a:t>What happens if a club doesn’t pay dues on time?</a:t>
            </a:r>
          </a:p>
          <a:p>
            <a:pPr>
              <a:spcBef>
                <a:spcPts val="0"/>
              </a:spcBef>
              <a:buClr>
                <a:srgbClr val="CCFF66"/>
              </a:buClr>
              <a:buFont typeface="Century Gothic" pitchFamily="34" charset="0"/>
              <a:buChar char="*"/>
            </a:pPr>
            <a:r>
              <a:rPr lang="en-US" b="1" dirty="0" smtClean="0">
                <a:solidFill>
                  <a:srgbClr val="CCFF66"/>
                </a:solidFill>
                <a:latin typeface="Century Gothic" pitchFamily="34" charset="0"/>
              </a:rPr>
              <a:t>Can we update more members throughout the year?</a:t>
            </a:r>
          </a:p>
          <a:p>
            <a:pPr>
              <a:spcBef>
                <a:spcPts val="0"/>
              </a:spcBef>
              <a:buClr>
                <a:srgbClr val="CCFF66"/>
              </a:buClr>
              <a:buFont typeface="Century Gothic" pitchFamily="34" charset="0"/>
              <a:buChar char="*"/>
            </a:pPr>
            <a:r>
              <a:rPr lang="en-US" b="1" dirty="0" smtClean="0">
                <a:solidFill>
                  <a:srgbClr val="CCFF66"/>
                </a:solidFill>
                <a:latin typeface="Century Gothic" pitchFamily="34" charset="0"/>
              </a:rPr>
              <a:t>How should we collect membership dues?</a:t>
            </a:r>
          </a:p>
          <a:p>
            <a:pPr>
              <a:spcBef>
                <a:spcPts val="0"/>
              </a:spcBef>
              <a:buClr>
                <a:srgbClr val="CCFF66"/>
              </a:buClr>
              <a:buFont typeface="Century Gothic" pitchFamily="34" charset="0"/>
              <a:buChar char="*"/>
            </a:pPr>
            <a:r>
              <a:rPr lang="en-US" b="1" dirty="0" smtClean="0">
                <a:solidFill>
                  <a:srgbClr val="CCFF66"/>
                </a:solidFill>
                <a:latin typeface="Century Gothic" pitchFamily="34" charset="0"/>
              </a:rPr>
              <a:t>When do membership cards come in?</a:t>
            </a:r>
          </a:p>
          <a:p>
            <a:pPr>
              <a:spcBef>
                <a:spcPts val="0"/>
              </a:spcBef>
              <a:buClr>
                <a:srgbClr val="CCFF66"/>
              </a:buClr>
              <a:buFont typeface="Century Gothic" pitchFamily="34" charset="0"/>
              <a:buChar char="*"/>
            </a:pPr>
            <a:r>
              <a:rPr lang="en-US" b="1" dirty="0" smtClean="0">
                <a:solidFill>
                  <a:srgbClr val="CCFF66"/>
                </a:solidFill>
                <a:latin typeface="Century Gothic" pitchFamily="34" charset="0"/>
              </a:rPr>
              <a:t>How long do dues take to process?</a:t>
            </a:r>
            <a:endParaRPr lang="en-US" b="1" dirty="0">
              <a:solidFill>
                <a:srgbClr val="CCFF66"/>
              </a:solidFill>
              <a:latin typeface="Century Gothic" pitchFamily="34" charset="0"/>
            </a:endParaRPr>
          </a:p>
          <a:p>
            <a:pPr>
              <a:spcBef>
                <a:spcPts val="0"/>
              </a:spcBef>
              <a:buClr>
                <a:srgbClr val="CCFF66"/>
              </a:buClr>
              <a:buFont typeface="Century Gothic" pitchFamily="34" charset="0"/>
              <a:buChar char="*"/>
            </a:pPr>
            <a:r>
              <a:rPr lang="en-US" b="1" dirty="0" smtClean="0">
                <a:solidFill>
                  <a:srgbClr val="CCFF66"/>
                </a:solidFill>
                <a:latin typeface="Century Gothic" pitchFamily="34" charset="0"/>
              </a:rPr>
              <a:t>Why should members pay dues?</a:t>
            </a:r>
          </a:p>
        </p:txBody>
      </p:sp>
      <p:pic>
        <p:nvPicPr>
          <p:cNvPr id="16" name="Picture 2" descr="C:\Users\Diane\Documents\Key Club\Newsletters\Graphics\CNH Logo.gif"/>
          <p:cNvPicPr>
            <a:picLocks noChangeAspect="1" noChangeArrowheads="1"/>
          </p:cNvPicPr>
          <p:nvPr/>
        </p:nvPicPr>
        <p:blipFill>
          <a:blip r:embed="rId3" cstate="email"/>
          <a:srcRect/>
          <a:stretch>
            <a:fillRect/>
          </a:stretch>
        </p:blipFill>
        <p:spPr bwMode="auto">
          <a:xfrm>
            <a:off x="8077200" y="5867400"/>
            <a:ext cx="838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smtClean="0">
                <a:ln w="19050">
                  <a:solidFill>
                    <a:schemeClr val="tx2">
                      <a:tint val="1000"/>
                    </a:schemeClr>
                  </a:solidFill>
                  <a:prstDash val="solid"/>
                </a:ln>
                <a:solidFill>
                  <a:schemeClr val="accent1">
                    <a:lumMod val="50000"/>
                  </a:schemeClr>
                </a:solidFill>
                <a:latin typeface="Century Gothic" pitchFamily="34" charset="0"/>
              </a:rPr>
              <a:t>Got Questions?</a:t>
            </a:r>
            <a:endParaRPr lang="en-US" sz="6000" b="1" dirty="0">
              <a:ln w="19050">
                <a:solidFill>
                  <a:schemeClr val="tx2">
                    <a:tint val="1000"/>
                  </a:schemeClr>
                </a:solidFill>
                <a:prstDash val="solid"/>
              </a:ln>
              <a:solidFill>
                <a:schemeClr val="accent1">
                  <a:lumMod val="50000"/>
                </a:schemeClr>
              </a:solidFill>
              <a:latin typeface="Century Gothic" pitchFamily="34" charset="0"/>
            </a:endParaRPr>
          </a:p>
        </p:txBody>
      </p:sp>
      <p:sp>
        <p:nvSpPr>
          <p:cNvPr id="3" name="Subtitle 2"/>
          <p:cNvSpPr>
            <a:spLocks noGrp="1"/>
          </p:cNvSpPr>
          <p:nvPr>
            <p:ph type="subTitle" idx="1"/>
          </p:nvPr>
        </p:nvSpPr>
        <p:spPr/>
        <p:txBody>
          <a:bodyPr>
            <a:normAutofit fontScale="92500" lnSpcReduction="10000"/>
          </a:bodyPr>
          <a:lstStyle/>
          <a:p>
            <a:r>
              <a:rPr lang="en-US" sz="3500" dirty="0" smtClean="0">
                <a:latin typeface="Century Gothic" pitchFamily="34" charset="0"/>
              </a:rPr>
              <a:t>I’m all ears! </a:t>
            </a:r>
            <a:r>
              <a:rPr lang="en-US" sz="3500" dirty="0" smtClean="0">
                <a:latin typeface="Century Gothic" pitchFamily="34" charset="0"/>
                <a:sym typeface="Wingdings" pitchFamily="2" charset="2"/>
              </a:rPr>
              <a:t></a:t>
            </a:r>
            <a:endParaRPr lang="en-US" sz="3500" dirty="0" smtClean="0">
              <a:latin typeface="Century Gothic" pitchFamily="34" charset="0"/>
            </a:endParaRPr>
          </a:p>
          <a:p>
            <a:endParaRPr lang="en-US" dirty="0" smtClean="0">
              <a:latin typeface="Century Gothic" pitchFamily="34" charset="0"/>
            </a:endParaRPr>
          </a:p>
          <a:p>
            <a:r>
              <a:rPr lang="en-US" sz="2200" dirty="0" smtClean="0">
                <a:latin typeface="Century Gothic" pitchFamily="34" charset="0"/>
              </a:rPr>
              <a:t>Christopher J. Van, District Treasurer</a:t>
            </a:r>
          </a:p>
          <a:p>
            <a:r>
              <a:rPr lang="en-US" sz="2200" dirty="0" smtClean="0">
                <a:latin typeface="Century Gothic" pitchFamily="34" charset="0"/>
              </a:rPr>
              <a:t>cnhkc.dt1112@gmail.com</a:t>
            </a:r>
          </a:p>
          <a:p>
            <a:endParaRPr lang="en-US" dirty="0">
              <a:latin typeface="Century Gothic" pitchFamily="34" charset="0"/>
            </a:endParaRPr>
          </a:p>
        </p:txBody>
      </p:sp>
      <p:pic>
        <p:nvPicPr>
          <p:cNvPr id="6" name="Picture 5" descr="Pencil graphic-White.gif"/>
          <p:cNvPicPr>
            <a:picLocks noChangeAspect="1"/>
          </p:cNvPicPr>
          <p:nvPr/>
        </p:nvPicPr>
        <p:blipFill>
          <a:blip r:embed="rId3" cstate="email"/>
          <a:stretch>
            <a:fillRect/>
          </a:stretch>
        </p:blipFill>
        <p:spPr>
          <a:xfrm>
            <a:off x="0" y="876300"/>
            <a:ext cx="9144000" cy="539750"/>
          </a:xfrm>
          <a:prstGeom prst="rect">
            <a:avLst/>
          </a:prstGeom>
        </p:spPr>
      </p:pic>
      <p:sp>
        <p:nvSpPr>
          <p:cNvPr id="8" name="TextBox 7"/>
          <p:cNvSpPr txBox="1"/>
          <p:nvPr/>
        </p:nvSpPr>
        <p:spPr>
          <a:xfrm>
            <a:off x="4067171" y="279400"/>
            <a:ext cx="4543429" cy="646331"/>
          </a:xfrm>
          <a:prstGeom prst="rect">
            <a:avLst/>
          </a:prstGeom>
          <a:noFill/>
        </p:spPr>
        <p:txBody>
          <a:bodyPr wrap="square" rtlCol="0">
            <a:spAutoFit/>
          </a:bodyPr>
          <a:lstStyle/>
          <a:p>
            <a:pPr algn="r" defTabSz="914400"/>
            <a:r>
              <a:rPr lang="en-US" sz="3600" dirty="0" smtClean="0">
                <a:solidFill>
                  <a:prstClr val="white"/>
                </a:solidFill>
                <a:latin typeface="Century Gothic" pitchFamily="34" charset="0"/>
              </a:rPr>
              <a:t>CNH KEY CLUB</a:t>
            </a:r>
            <a:endParaRPr lang="en-US" sz="3600" dirty="0">
              <a:solidFill>
                <a:prstClr val="white"/>
              </a:solidFill>
              <a:latin typeface="Century Gothic" pitchFamily="34" charset="0"/>
            </a:endParaRPr>
          </a:p>
        </p:txBody>
      </p:sp>
      <p:sp>
        <p:nvSpPr>
          <p:cNvPr id="9" name="Rectangle 8"/>
          <p:cNvSpPr/>
          <p:nvPr/>
        </p:nvSpPr>
        <p:spPr>
          <a:xfrm>
            <a:off x="0" y="6019800"/>
            <a:ext cx="9144000" cy="8382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defTabSz="914400">
              <a:tabLst>
                <a:tab pos="1028700" algn="l"/>
              </a:tabLst>
            </a:pPr>
            <a:r>
              <a:rPr lang="en-US" sz="1600" dirty="0" smtClean="0">
                <a:solidFill>
                  <a:prstClr val="black"/>
                </a:solidFill>
              </a:rPr>
              <a:t>	</a:t>
            </a:r>
            <a:endParaRPr lang="en-US" sz="100" dirty="0" smtClean="0">
              <a:solidFill>
                <a:prstClr val="black"/>
              </a:solidFill>
            </a:endParaRPr>
          </a:p>
          <a:p>
            <a:pPr defTabSz="914400">
              <a:tabLst>
                <a:tab pos="1485900" algn="l"/>
                <a:tab pos="2006600" algn="l"/>
                <a:tab pos="2628900" algn="l"/>
              </a:tabLst>
            </a:pPr>
            <a:r>
              <a:rPr lang="en-US" sz="100" dirty="0" smtClean="0">
                <a:solidFill>
                  <a:srgbClr val="1AB39F">
                    <a:lumMod val="50000"/>
                  </a:srgbClr>
                </a:solidFill>
                <a:latin typeface="Century Gothic" pitchFamily="34" charset="0"/>
              </a:rPr>
              <a:t>	</a:t>
            </a:r>
            <a:r>
              <a:rPr lang="en-US" sz="1600" dirty="0" smtClean="0">
                <a:solidFill>
                  <a:srgbClr val="4E5B6F">
                    <a:lumMod val="75000"/>
                  </a:srgbClr>
                </a:solidFill>
                <a:latin typeface="Century Gothic" pitchFamily="34" charset="0"/>
              </a:rPr>
              <a:t>Executive Committee, Cali-</a:t>
            </a:r>
            <a:r>
              <a:rPr lang="en-US" sz="1600" dirty="0" err="1" smtClean="0">
                <a:solidFill>
                  <a:srgbClr val="4E5B6F">
                    <a:lumMod val="75000"/>
                  </a:srgbClr>
                </a:solidFill>
                <a:latin typeface="Century Gothic" pitchFamily="34" charset="0"/>
              </a:rPr>
              <a:t>Nev</a:t>
            </a:r>
            <a:r>
              <a:rPr lang="en-US" sz="1600" dirty="0" smtClean="0">
                <a:solidFill>
                  <a:srgbClr val="4E5B6F">
                    <a:lumMod val="75000"/>
                  </a:srgbClr>
                </a:solidFill>
                <a:latin typeface="Century Gothic" pitchFamily="34" charset="0"/>
              </a:rPr>
              <a:t>-Ha District, Key Club International</a:t>
            </a:r>
            <a:endParaRPr lang="en-US" sz="1600" dirty="0">
              <a:solidFill>
                <a:srgbClr val="4E5B6F">
                  <a:lumMod val="75000"/>
                </a:srgbClr>
              </a:solidFill>
            </a:endParaRPr>
          </a:p>
        </p:txBody>
      </p:sp>
      <p:sp>
        <p:nvSpPr>
          <p:cNvPr id="13" name="Pentagon 12"/>
          <p:cNvSpPr/>
          <p:nvPr/>
        </p:nvSpPr>
        <p:spPr>
          <a:xfrm>
            <a:off x="0" y="5715000"/>
            <a:ext cx="9144000" cy="533400"/>
          </a:xfrm>
          <a:prstGeom prst="homePlate">
            <a:avLst>
              <a:gd name="adj" fmla="val 93750"/>
            </a:avLst>
          </a:prstGeom>
          <a:solidFill>
            <a:srgbClr val="006699"/>
          </a:solidFill>
          <a:ln>
            <a:solidFill>
              <a:srgbClr val="006699"/>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pic>
        <p:nvPicPr>
          <p:cNvPr id="14" name="Picture 2" descr="C:\Users\Diane\Documents\Key Club\Newsletters\Graphics\CNH Logo.gif"/>
          <p:cNvPicPr>
            <a:picLocks noChangeAspect="1" noChangeArrowheads="1"/>
          </p:cNvPicPr>
          <p:nvPr/>
        </p:nvPicPr>
        <p:blipFill>
          <a:blip r:embed="rId4" cstate="email"/>
          <a:srcRect/>
          <a:stretch>
            <a:fillRect/>
          </a:stretch>
        </p:blipFill>
        <p:spPr bwMode="auto">
          <a:xfrm>
            <a:off x="8077200" y="5867400"/>
            <a:ext cx="838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4" name="Title 3"/>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900" b="1" dirty="0" smtClean="0">
                <a:latin typeface="Century Gothic" pitchFamily="34" charset="0"/>
              </a:rPr>
              <a:t>Club Bylaws</a:t>
            </a:r>
            <a:endParaRPr lang="en-US" sz="5900" b="1" dirty="0">
              <a:latin typeface="Century Gothic" pitchFamily="34" charset="0"/>
            </a:endParaRPr>
          </a:p>
        </p:txBody>
      </p:sp>
      <p:sp>
        <p:nvSpPr>
          <p:cNvPr id="3" name="Subtitle 2"/>
          <p:cNvSpPr>
            <a:spLocks noGrp="1"/>
          </p:cNvSpPr>
          <p:nvPr>
            <p:ph type="subTitle" idx="1"/>
          </p:nvPr>
        </p:nvSpPr>
        <p:spPr>
          <a:xfrm>
            <a:off x="1371600" y="4370118"/>
            <a:ext cx="6400800" cy="1268681"/>
          </a:xfrm>
        </p:spPr>
        <p:txBody>
          <a:bodyPr>
            <a:normAutofit/>
          </a:bodyPr>
          <a:lstStyle/>
          <a:p>
            <a:r>
              <a:rPr lang="en-US" dirty="0" smtClean="0">
                <a:solidFill>
                  <a:schemeClr val="accent6"/>
                </a:solidFill>
              </a:rPr>
              <a:t>Presented by</a:t>
            </a:r>
          </a:p>
          <a:p>
            <a:r>
              <a:rPr lang="en-US" b="1" dirty="0" smtClean="0">
                <a:solidFill>
                  <a:schemeClr val="accent6"/>
                </a:solidFill>
              </a:rPr>
              <a:t>Miles Glick</a:t>
            </a:r>
            <a:r>
              <a:rPr lang="en-US" dirty="0" smtClean="0">
                <a:solidFill>
                  <a:schemeClr val="accent6"/>
                </a:solidFill>
              </a:rPr>
              <a:t>, Chair</a:t>
            </a:r>
          </a:p>
          <a:p>
            <a:r>
              <a:rPr lang="en-US" b="1" dirty="0" err="1" smtClean="0">
                <a:solidFill>
                  <a:schemeClr val="accent6"/>
                </a:solidFill>
              </a:rPr>
              <a:t>Anika</a:t>
            </a:r>
            <a:r>
              <a:rPr lang="en-US" b="1" dirty="0" smtClean="0">
                <a:solidFill>
                  <a:schemeClr val="accent6"/>
                </a:solidFill>
              </a:rPr>
              <a:t> </a:t>
            </a:r>
            <a:r>
              <a:rPr lang="en-US" b="1" dirty="0" err="1" smtClean="0">
                <a:solidFill>
                  <a:schemeClr val="accent6"/>
                </a:solidFill>
              </a:rPr>
              <a:t>Dhamodharan</a:t>
            </a:r>
            <a:r>
              <a:rPr lang="en-US" dirty="0" smtClean="0">
                <a:solidFill>
                  <a:schemeClr val="accent6"/>
                </a:solidFill>
              </a:rPr>
              <a:t>, Lt. Governor</a:t>
            </a:r>
            <a:endParaRPr lang="en-US" dirty="0">
              <a:solidFill>
                <a:schemeClr val="accent6"/>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Club bylaws and policies</a:t>
            </a:r>
          </a:p>
          <a:p>
            <a:pPr lvl="1"/>
            <a:r>
              <a:rPr lang="en-US" dirty="0" smtClean="0"/>
              <a:t>What are they?</a:t>
            </a:r>
          </a:p>
          <a:p>
            <a:pPr lvl="1"/>
            <a:r>
              <a:rPr lang="en-US" dirty="0" smtClean="0"/>
              <a:t>What are the advantages?</a:t>
            </a:r>
          </a:p>
          <a:p>
            <a:pPr lvl="1"/>
            <a:r>
              <a:rPr lang="en-US" dirty="0" smtClean="0"/>
              <a:t>Why are they useful?</a:t>
            </a:r>
          </a:p>
          <a:p>
            <a:r>
              <a:rPr lang="en-US" dirty="0" smtClean="0"/>
              <a:t>Agreement To Serve Form</a:t>
            </a:r>
          </a:p>
          <a:p>
            <a:pPr lvl="1"/>
            <a:r>
              <a:rPr lang="en-US" dirty="0" smtClean="0"/>
              <a:t>What are they?</a:t>
            </a:r>
          </a:p>
          <a:p>
            <a:pPr lvl="1"/>
            <a:r>
              <a:rPr lang="en-US" dirty="0" smtClean="0"/>
              <a:t>What are the advantages?</a:t>
            </a:r>
          </a:p>
          <a:p>
            <a:pPr lvl="1"/>
            <a:endParaRPr lang="en-US" dirty="0" smtClean="0"/>
          </a:p>
        </p:txBody>
      </p:sp>
    </p:spTree>
    <p:extLst>
      <p:ext uri="{BB962C8B-B14F-4D97-AF65-F5344CB8AC3E}">
        <p14:creationId xmlns:p14="http://schemas.microsoft.com/office/powerpoint/2010/main" xmlns="" val="202118394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know?</a:t>
            </a:r>
            <a:endParaRPr lang="en-US" dirty="0"/>
          </a:p>
        </p:txBody>
      </p:sp>
      <p:sp>
        <p:nvSpPr>
          <p:cNvPr id="3" name="Content Placeholder 2"/>
          <p:cNvSpPr>
            <a:spLocks noGrp="1"/>
          </p:cNvSpPr>
          <p:nvPr>
            <p:ph idx="1"/>
          </p:nvPr>
        </p:nvSpPr>
        <p:spPr/>
        <p:txBody>
          <a:bodyPr/>
          <a:lstStyle/>
          <a:p>
            <a:r>
              <a:rPr lang="en-US" dirty="0" smtClean="0"/>
              <a:t>Only a few of the 680 Key Clubs in CNH District have an effective, resourceful set of Standard Club Bylaws and Policies in use.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t>SERVICE PLANNING</a:t>
            </a:r>
            <a:endParaRPr lang="en-US" sz="4400" b="1" dirty="0"/>
          </a:p>
        </p:txBody>
      </p:sp>
      <p:sp>
        <p:nvSpPr>
          <p:cNvPr id="3" name="Content Placeholder 2"/>
          <p:cNvSpPr>
            <a:spLocks noGrp="1"/>
          </p:cNvSpPr>
          <p:nvPr>
            <p:ph idx="1"/>
          </p:nvPr>
        </p:nvSpPr>
        <p:spPr>
          <a:xfrm>
            <a:off x="609600" y="2209800"/>
            <a:ext cx="8229600" cy="1371600"/>
          </a:xfrm>
        </p:spPr>
        <p:txBody>
          <a:bodyPr>
            <a:normAutofit lnSpcReduction="10000"/>
          </a:bodyPr>
          <a:lstStyle/>
          <a:p>
            <a:pPr>
              <a:buNone/>
            </a:pPr>
            <a:r>
              <a:rPr lang="en-US" sz="8800" dirty="0" smtClean="0">
                <a:latin typeface="Showcard Gothic" pitchFamily="82" charset="0"/>
              </a:rPr>
              <a:t>BEE CREATIVE</a:t>
            </a:r>
          </a:p>
        </p:txBody>
      </p:sp>
      <p:sp>
        <p:nvSpPr>
          <p:cNvPr id="4" name="Content Placeholder 2"/>
          <p:cNvSpPr txBox="1">
            <a:spLocks/>
          </p:cNvSpPr>
          <p:nvPr/>
        </p:nvSpPr>
        <p:spPr>
          <a:xfrm>
            <a:off x="762000" y="3733800"/>
            <a:ext cx="8229600" cy="1371600"/>
          </a:xfrm>
          <a:prstGeom prst="rect">
            <a:avLst/>
          </a:prstGeom>
        </p:spPr>
        <p:txBody>
          <a:bodyPr vert="horz" lIns="91440" tIns="45720" rIns="91440" bIns="45720" rtlCol="0">
            <a:normAutofit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4400" b="0" i="0" u="none" strike="noStrike" kern="1200" cap="none" spc="0" normalizeH="0" baseline="0" noProof="0" dirty="0" smtClean="0">
                <a:ln>
                  <a:noFill/>
                </a:ln>
                <a:solidFill>
                  <a:schemeClr val="tx1"/>
                </a:solidFill>
                <a:effectLst/>
                <a:uLnTx/>
                <a:uFillTx/>
                <a:latin typeface="Segoe Script" pitchFamily="34" charset="0"/>
                <a:cs typeface="Goudy Old Style"/>
              </a:rPr>
              <a:t>Don’t do the generic</a:t>
            </a:r>
            <a:r>
              <a:rPr kumimoji="0" lang="en-US" sz="4400" b="0" i="0" u="none" strike="noStrike" kern="1200" cap="none" spc="0" normalizeH="0" noProof="0" dirty="0" smtClean="0">
                <a:ln>
                  <a:noFill/>
                </a:ln>
                <a:solidFill>
                  <a:schemeClr val="tx1"/>
                </a:solidFill>
                <a:effectLst/>
                <a:uLnTx/>
                <a:uFillTx/>
                <a:latin typeface="Segoe Script" pitchFamily="34" charset="0"/>
                <a:cs typeface="Goudy Old Style"/>
              </a:rPr>
              <a:t> carwash or charity walk.</a:t>
            </a:r>
            <a:endParaRPr kumimoji="0" lang="en-US" sz="4400" b="0" i="0" u="none" strike="noStrike" kern="1200" cap="none" spc="0" normalizeH="0" baseline="0" noProof="0" dirty="0" smtClean="0">
              <a:ln>
                <a:noFill/>
              </a:ln>
              <a:solidFill>
                <a:schemeClr val="tx1"/>
              </a:solidFill>
              <a:effectLst/>
              <a:uLnTx/>
              <a:uFillTx/>
              <a:latin typeface="Segoe Script" pitchFamily="34" charset="0"/>
              <a:cs typeface="Goudy Old Style"/>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Club Bylaws and Policies</a:t>
            </a:r>
            <a:endParaRPr lang="en-US" dirty="0"/>
          </a:p>
        </p:txBody>
      </p:sp>
      <p:sp>
        <p:nvSpPr>
          <p:cNvPr id="3" name="Content Placeholder 2"/>
          <p:cNvSpPr>
            <a:spLocks noGrp="1"/>
          </p:cNvSpPr>
          <p:nvPr>
            <p:ph idx="1"/>
          </p:nvPr>
        </p:nvSpPr>
        <p:spPr/>
        <p:txBody>
          <a:bodyPr/>
          <a:lstStyle/>
          <a:p>
            <a:r>
              <a:rPr lang="en-US" dirty="0" smtClean="0"/>
              <a:t>A club’s bylaws and policies are the guidelines of the club’s operating procedures.</a:t>
            </a:r>
            <a:endParaRPr lang="en-US" dirty="0"/>
          </a:p>
        </p:txBody>
      </p:sp>
    </p:spTree>
    <p:extLst>
      <p:ext uri="{BB962C8B-B14F-4D97-AF65-F5344CB8AC3E}">
        <p14:creationId xmlns:p14="http://schemas.microsoft.com/office/powerpoint/2010/main" xmlns="" val="24856987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Provides infrastructure and guidance for club activities</a:t>
            </a:r>
          </a:p>
          <a:p>
            <a:pPr lvl="1"/>
            <a:r>
              <a:rPr lang="en-US" dirty="0" smtClean="0"/>
              <a:t>Elections</a:t>
            </a:r>
          </a:p>
          <a:p>
            <a:pPr lvl="1"/>
            <a:r>
              <a:rPr lang="en-US" dirty="0" smtClean="0"/>
              <a:t>Board Discipline</a:t>
            </a:r>
          </a:p>
          <a:p>
            <a:pPr lvl="1"/>
            <a:r>
              <a:rPr lang="en-US" dirty="0" smtClean="0"/>
              <a:t>Event planning</a:t>
            </a:r>
          </a:p>
          <a:p>
            <a:r>
              <a:rPr lang="en-US" dirty="0" smtClean="0"/>
              <a:t>Ensures an organized and fair way of operating the Key Club</a:t>
            </a:r>
          </a:p>
          <a:p>
            <a:r>
              <a:rPr lang="en-US" dirty="0" smtClean="0"/>
              <a:t>Rules are subject to change</a:t>
            </a:r>
          </a:p>
          <a:p>
            <a:pPr lvl="1"/>
            <a:r>
              <a:rPr lang="en-US" dirty="0" smtClean="0"/>
              <a:t>A club chooses to change their bylaws to represent the members best interests.</a:t>
            </a:r>
          </a:p>
        </p:txBody>
      </p:sp>
    </p:spTree>
    <p:extLst>
      <p:ext uri="{BB962C8B-B14F-4D97-AF65-F5344CB8AC3E}">
        <p14:creationId xmlns:p14="http://schemas.microsoft.com/office/powerpoint/2010/main" xmlns="" val="194807154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Club Bylaws Contain That Is Useful?</a:t>
            </a:r>
            <a:endParaRPr lang="en-US" dirty="0"/>
          </a:p>
        </p:txBody>
      </p:sp>
      <p:sp>
        <p:nvSpPr>
          <p:cNvPr id="3" name="Content Placeholder 2"/>
          <p:cNvSpPr>
            <a:spLocks noGrp="1"/>
          </p:cNvSpPr>
          <p:nvPr>
            <p:ph idx="1"/>
          </p:nvPr>
        </p:nvSpPr>
        <p:spPr>
          <a:xfrm>
            <a:off x="457200" y="1600200"/>
            <a:ext cx="8229600" cy="4485290"/>
          </a:xfrm>
        </p:spPr>
        <p:txBody>
          <a:bodyPr>
            <a:normAutofit/>
          </a:bodyPr>
          <a:lstStyle/>
          <a:p>
            <a:r>
              <a:rPr lang="en-US" dirty="0" smtClean="0"/>
              <a:t>Regular Club bylaws contain the following…</a:t>
            </a:r>
          </a:p>
          <a:p>
            <a:pPr lvl="1"/>
            <a:r>
              <a:rPr lang="en-US" dirty="0" smtClean="0"/>
              <a:t>Club Service-leadership Objectives or Goals of the Club</a:t>
            </a:r>
          </a:p>
          <a:p>
            <a:pPr lvl="1"/>
            <a:r>
              <a:rPr lang="en-US" dirty="0" smtClean="0"/>
              <a:t>Club Officer Duties and Club Election Procedures</a:t>
            </a:r>
          </a:p>
          <a:p>
            <a:pPr lvl="1"/>
            <a:r>
              <a:rPr lang="en-US" dirty="0" smtClean="0"/>
              <a:t>Club Committees and Their Duties (optional)</a:t>
            </a:r>
          </a:p>
          <a:p>
            <a:pPr lvl="1"/>
            <a:r>
              <a:rPr lang="en-US" dirty="0" smtClean="0"/>
              <a:t>Amendment Procedures</a:t>
            </a:r>
            <a:endParaRPr lang="en-US" dirty="0"/>
          </a:p>
        </p:txBody>
      </p:sp>
    </p:spTree>
    <p:extLst>
      <p:ext uri="{BB962C8B-B14F-4D97-AF65-F5344CB8AC3E}">
        <p14:creationId xmlns:p14="http://schemas.microsoft.com/office/powerpoint/2010/main" xmlns="" val="46062478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a:t>
            </a:r>
            <a:endParaRPr lang="en-US" dirty="0"/>
          </a:p>
        </p:txBody>
      </p:sp>
      <p:sp>
        <p:nvSpPr>
          <p:cNvPr id="3" name="Content Placeholder 2"/>
          <p:cNvSpPr>
            <a:spLocks noGrp="1"/>
          </p:cNvSpPr>
          <p:nvPr>
            <p:ph idx="1"/>
          </p:nvPr>
        </p:nvSpPr>
        <p:spPr/>
        <p:txBody>
          <a:bodyPr/>
          <a:lstStyle/>
          <a:p>
            <a:r>
              <a:rPr lang="en-US" dirty="0" smtClean="0"/>
              <a:t>Requirements to KCI and CNH District Bylaws/Policies are available at</a:t>
            </a:r>
          </a:p>
          <a:p>
            <a:pPr marL="0" indent="0" algn="ctr">
              <a:buNone/>
            </a:pPr>
            <a:endParaRPr lang="en-US" sz="2400" dirty="0" smtClean="0"/>
          </a:p>
          <a:p>
            <a:pPr marL="0" indent="0" algn="ctr">
              <a:buNone/>
            </a:pPr>
            <a:r>
              <a:rPr lang="en-US" sz="2400" dirty="0" err="1" smtClean="0"/>
              <a:t>Cyberkey</a:t>
            </a:r>
            <a:r>
              <a:rPr lang="en-US" sz="2400" baseline="0" dirty="0" smtClean="0"/>
              <a:t> </a:t>
            </a:r>
            <a:r>
              <a:rPr lang="en-US" sz="2400" dirty="0" smtClean="0"/>
              <a:t>&gt; Resources Tab &gt; Policy and Forms</a:t>
            </a:r>
          </a:p>
          <a:p>
            <a:pPr marL="0" indent="0" algn="ctr">
              <a:buNone/>
            </a:pPr>
            <a:endParaRPr lang="en-US" sz="2400" dirty="0"/>
          </a:p>
          <a:p>
            <a:pPr marL="0" indent="0" algn="ctr">
              <a:buNone/>
            </a:pPr>
            <a:r>
              <a:rPr lang="en-US" sz="2400" dirty="0"/>
              <a:t>o</a:t>
            </a:r>
            <a:r>
              <a:rPr lang="en-US" sz="2400" dirty="0" smtClean="0"/>
              <a:t>r</a:t>
            </a:r>
          </a:p>
          <a:p>
            <a:pPr marL="0" indent="0" algn="ctr">
              <a:buNone/>
            </a:pPr>
            <a:endParaRPr lang="en-US" sz="2400" dirty="0"/>
          </a:p>
          <a:p>
            <a:pPr marL="0" indent="0" algn="ctr">
              <a:buNone/>
            </a:pPr>
            <a:r>
              <a:rPr lang="en-US" sz="2400" dirty="0">
                <a:hlinkClick r:id="rId2"/>
              </a:rPr>
              <a:t>http://</a:t>
            </a:r>
            <a:r>
              <a:rPr lang="en-US" sz="2400" dirty="0" smtClean="0">
                <a:hlinkClick r:id="rId2"/>
              </a:rPr>
              <a:t>cnhkeyclub.org/resources/policy-and-forms</a:t>
            </a:r>
            <a:r>
              <a:rPr lang="en-US" sz="2400" dirty="0" smtClean="0"/>
              <a:t> </a:t>
            </a:r>
            <a:endParaRPr lang="en-US" sz="2400" dirty="0"/>
          </a:p>
        </p:txBody>
      </p:sp>
    </p:spTree>
    <p:extLst>
      <p:ext uri="{BB962C8B-B14F-4D97-AF65-F5344CB8AC3E}">
        <p14:creationId xmlns:p14="http://schemas.microsoft.com/office/powerpoint/2010/main" xmlns="" val="252819185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Can I Obtain A Copy Of My Club’s Bylaws?</a:t>
            </a:r>
            <a:endParaRPr lang="en-US" dirty="0"/>
          </a:p>
        </p:txBody>
      </p:sp>
      <p:sp>
        <p:nvSpPr>
          <p:cNvPr id="3" name="Content Placeholder 2"/>
          <p:cNvSpPr>
            <a:spLocks noGrp="1"/>
          </p:cNvSpPr>
          <p:nvPr>
            <p:ph idx="1"/>
          </p:nvPr>
        </p:nvSpPr>
        <p:spPr/>
        <p:txBody>
          <a:bodyPr/>
          <a:lstStyle/>
          <a:p>
            <a:r>
              <a:rPr lang="en-US" dirty="0" smtClean="0"/>
              <a:t>Your school’s ASB office</a:t>
            </a:r>
          </a:p>
          <a:p>
            <a:pPr marL="0" indent="0" algn="ctr">
              <a:buNone/>
            </a:pPr>
            <a:r>
              <a:rPr lang="en-US" dirty="0" smtClean="0"/>
              <a:t>or</a:t>
            </a:r>
          </a:p>
          <a:p>
            <a:r>
              <a:rPr lang="en-US" dirty="0" smtClean="0"/>
              <a:t>If they do not have a copy of your club’s bylaws: call </a:t>
            </a:r>
            <a:r>
              <a:rPr lang="en-US" u="sng" dirty="0" smtClean="0"/>
              <a:t>1-800-KIWANIS</a:t>
            </a:r>
            <a:endParaRPr lang="en-US" i="1" dirty="0" smtClean="0"/>
          </a:p>
          <a:p>
            <a:pPr lvl="1"/>
            <a:r>
              <a:rPr lang="en-US" dirty="0" smtClean="0"/>
              <a:t>Be sure to have your Club ID Number</a:t>
            </a:r>
          </a:p>
          <a:p>
            <a:pPr lvl="1"/>
            <a:r>
              <a:rPr lang="en-US" dirty="0" smtClean="0"/>
              <a:t>(it should start with an H)</a:t>
            </a:r>
            <a:endParaRPr lang="en-US" dirty="0"/>
          </a:p>
        </p:txBody>
      </p:sp>
    </p:spTree>
    <p:extLst>
      <p:ext uri="{BB962C8B-B14F-4D97-AF65-F5344CB8AC3E}">
        <p14:creationId xmlns:p14="http://schemas.microsoft.com/office/powerpoint/2010/main" xmlns="" val="427926699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sz="4400" dirty="0" smtClean="0"/>
              <a:t>Club Officer </a:t>
            </a:r>
          </a:p>
          <a:p>
            <a:pPr marL="0" indent="0" algn="ctr">
              <a:buNone/>
            </a:pPr>
            <a:r>
              <a:rPr lang="en-US" sz="4400" dirty="0" smtClean="0"/>
              <a:t>Agreement To Serve Form</a:t>
            </a:r>
          </a:p>
          <a:p>
            <a:pPr marL="0" indent="0" algn="ctr">
              <a:buNone/>
            </a:pPr>
            <a:r>
              <a:rPr lang="en-US" sz="4400" dirty="0" smtClean="0"/>
              <a:t>(Service Agreement)</a:t>
            </a:r>
            <a:endParaRPr lang="en-US" sz="4400" dirty="0"/>
          </a:p>
        </p:txBody>
      </p:sp>
    </p:spTree>
    <p:extLst>
      <p:ext uri="{BB962C8B-B14F-4D97-AF65-F5344CB8AC3E}">
        <p14:creationId xmlns:p14="http://schemas.microsoft.com/office/powerpoint/2010/main" xmlns="" val="340053688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An Agreement To Serve Form?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Service Agreement</a:t>
            </a:r>
          </a:p>
          <a:p>
            <a:r>
              <a:rPr lang="en-US" dirty="0" smtClean="0"/>
              <a:t>Commitment to Fulfill Identified Duties</a:t>
            </a:r>
          </a:p>
          <a:p>
            <a:r>
              <a:rPr lang="en-US" dirty="0" smtClean="0"/>
              <a:t>Signed &amp; Submitted </a:t>
            </a:r>
            <a:r>
              <a:rPr lang="en-US" u="sng" dirty="0" smtClean="0"/>
              <a:t>before</a:t>
            </a:r>
            <a:r>
              <a:rPr lang="en-US" dirty="0" smtClean="0"/>
              <a:t> running for office.</a:t>
            </a:r>
          </a:p>
          <a:p>
            <a:r>
              <a:rPr lang="en-US" dirty="0" smtClean="0"/>
              <a:t>More Information:</a:t>
            </a:r>
          </a:p>
          <a:p>
            <a:pPr marL="0" indent="0" algn="ctr">
              <a:buNone/>
            </a:pPr>
            <a:r>
              <a:rPr lang="en-US" sz="2400" dirty="0" err="1"/>
              <a:t>Cyberkey</a:t>
            </a:r>
            <a:r>
              <a:rPr lang="en-US" sz="2400" dirty="0"/>
              <a:t> &gt; Resources Tab &gt; Policy and Forms</a:t>
            </a:r>
          </a:p>
          <a:p>
            <a:pPr marL="0" indent="0" algn="ctr">
              <a:buNone/>
            </a:pPr>
            <a:endParaRPr lang="en-US" sz="2400" dirty="0"/>
          </a:p>
          <a:p>
            <a:pPr marL="0" indent="0" algn="ctr">
              <a:buNone/>
            </a:pPr>
            <a:r>
              <a:rPr lang="en-US" sz="2400" dirty="0"/>
              <a:t>or</a:t>
            </a:r>
          </a:p>
          <a:p>
            <a:pPr marL="0" indent="0" algn="ctr">
              <a:buNone/>
            </a:pPr>
            <a:endParaRPr lang="en-US" sz="2400" dirty="0"/>
          </a:p>
          <a:p>
            <a:pPr marL="0" indent="0" algn="ctr">
              <a:buNone/>
            </a:pPr>
            <a:r>
              <a:rPr lang="en-US" sz="2400" dirty="0">
                <a:hlinkClick r:id="rId2"/>
              </a:rPr>
              <a:t>http://cnhkeyclub.org/resources/policy-and-forms</a:t>
            </a:r>
            <a:r>
              <a:rPr lang="en-US" sz="2400" dirty="0"/>
              <a:t> </a:t>
            </a:r>
          </a:p>
          <a:p>
            <a:pPr lvl="1"/>
            <a:endParaRPr lang="en-US" dirty="0"/>
          </a:p>
        </p:txBody>
      </p:sp>
    </p:spTree>
    <p:extLst>
      <p:ext uri="{BB962C8B-B14F-4D97-AF65-F5344CB8AC3E}">
        <p14:creationId xmlns:p14="http://schemas.microsoft.com/office/powerpoint/2010/main" xmlns="" val="407060526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Advantages</a:t>
            </a:r>
            <a:endParaRPr lang="en-US" dirty="0"/>
          </a:p>
        </p:txBody>
      </p:sp>
      <p:sp>
        <p:nvSpPr>
          <p:cNvPr id="3" name="Content Placeholder 2"/>
          <p:cNvSpPr>
            <a:spLocks noGrp="1"/>
          </p:cNvSpPr>
          <p:nvPr>
            <p:ph idx="1"/>
          </p:nvPr>
        </p:nvSpPr>
        <p:spPr/>
        <p:txBody>
          <a:bodyPr/>
          <a:lstStyle/>
          <a:p>
            <a:r>
              <a:rPr lang="en-US" dirty="0" smtClean="0"/>
              <a:t>Strengthens club officer commitment</a:t>
            </a:r>
          </a:p>
          <a:p>
            <a:r>
              <a:rPr lang="en-US" dirty="0" smtClean="0"/>
              <a:t>Provides a source for accountability</a:t>
            </a:r>
          </a:p>
          <a:p>
            <a:r>
              <a:rPr lang="en-US" dirty="0" smtClean="0"/>
              <a:t>Provides clear expectations and a foundation for interventions</a:t>
            </a:r>
          </a:p>
          <a:p>
            <a:r>
              <a:rPr lang="en-US" dirty="0" smtClean="0"/>
              <a:t>Provides guidelines for effective leadership </a:t>
            </a:r>
            <a:r>
              <a:rPr lang="en-US" u="sng" dirty="0" smtClean="0"/>
              <a:t>development</a:t>
            </a:r>
            <a:endParaRPr lang="en-US" dirty="0"/>
          </a:p>
        </p:txBody>
      </p:sp>
    </p:spTree>
    <p:extLst>
      <p:ext uri="{BB962C8B-B14F-4D97-AF65-F5344CB8AC3E}">
        <p14:creationId xmlns:p14="http://schemas.microsoft.com/office/powerpoint/2010/main" xmlns="" val="8961781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12469" cy="1143000"/>
          </a:xfrm>
        </p:spPr>
        <p:txBody>
          <a:bodyPr>
            <a:noAutofit/>
          </a:bodyPr>
          <a:lstStyle/>
          <a:p>
            <a:r>
              <a:rPr lang="en-US" sz="3600" dirty="0" smtClean="0"/>
              <a:t>Leadership Development is the Goal</a:t>
            </a:r>
            <a:endParaRPr lang="en-US" sz="3600" dirty="0"/>
          </a:p>
        </p:txBody>
      </p:sp>
      <p:sp>
        <p:nvSpPr>
          <p:cNvPr id="3" name="Content Placeholder 2"/>
          <p:cNvSpPr>
            <a:spLocks noGrp="1"/>
          </p:cNvSpPr>
          <p:nvPr>
            <p:ph idx="1"/>
          </p:nvPr>
        </p:nvSpPr>
        <p:spPr/>
        <p:txBody>
          <a:bodyPr>
            <a:normAutofit/>
          </a:bodyPr>
          <a:lstStyle/>
          <a:p>
            <a:r>
              <a:rPr lang="en-US" dirty="0" smtClean="0"/>
              <a:t>The Agreement to Serve Form is a guideline for officers to follow</a:t>
            </a:r>
          </a:p>
          <a:p>
            <a:r>
              <a:rPr lang="en-US" dirty="0" smtClean="0"/>
              <a:t>Spend time educating new officers on their duties and give them time to grow.</a:t>
            </a:r>
          </a:p>
          <a:p>
            <a:r>
              <a:rPr lang="en-US" dirty="0" smtClean="0"/>
              <a:t>Encourage attendance at Officer’s Training Conference by potential &amp; current officers.</a:t>
            </a:r>
          </a:p>
        </p:txBody>
      </p:sp>
    </p:spTree>
    <p:extLst>
      <p:ext uri="{BB962C8B-B14F-4D97-AF65-F5344CB8AC3E}">
        <p14:creationId xmlns:p14="http://schemas.microsoft.com/office/powerpoint/2010/main" xmlns="" val="221815405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a:t>Are Agreement To Serve Forms Required</a:t>
            </a:r>
            <a:r>
              <a:rPr lang="en-US" dirty="0" smtClean="0"/>
              <a:t>?</a:t>
            </a:r>
          </a:p>
          <a:p>
            <a:pPr lvl="1"/>
            <a:r>
              <a:rPr lang="en-US" dirty="0" smtClean="0"/>
              <a:t>No, but they are strongly recommended</a:t>
            </a:r>
          </a:p>
          <a:p>
            <a:r>
              <a:rPr lang="en-US" dirty="0" smtClean="0"/>
              <a:t>Can our club change something on the Agreement To Serve Form?</a:t>
            </a:r>
          </a:p>
          <a:p>
            <a:pPr lvl="1"/>
            <a:r>
              <a:rPr lang="en-US" dirty="0" smtClean="0"/>
              <a:t>Yes, you can change the guidelines to suite your club’s specific needs.</a:t>
            </a:r>
            <a:endParaRPr lang="en-US" dirty="0"/>
          </a:p>
        </p:txBody>
      </p:sp>
    </p:spTree>
    <p:extLst>
      <p:ext uri="{BB962C8B-B14F-4D97-AF65-F5344CB8AC3E}">
        <p14:creationId xmlns:p14="http://schemas.microsoft.com/office/powerpoint/2010/main" xmlns="" val="383134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t>FINDING SERVICE</a:t>
            </a:r>
            <a:endParaRPr lang="en-US" sz="4400" b="1" dirty="0"/>
          </a:p>
        </p:txBody>
      </p:sp>
      <p:sp>
        <p:nvSpPr>
          <p:cNvPr id="3" name="Content Placeholder 2"/>
          <p:cNvSpPr>
            <a:spLocks noGrp="1"/>
          </p:cNvSpPr>
          <p:nvPr>
            <p:ph idx="1"/>
          </p:nvPr>
        </p:nvSpPr>
        <p:spPr>
          <a:xfrm>
            <a:off x="457200" y="2209800"/>
            <a:ext cx="8229600" cy="3505200"/>
          </a:xfrm>
        </p:spPr>
        <p:txBody>
          <a:bodyPr>
            <a:normAutofit/>
          </a:bodyPr>
          <a:lstStyle/>
          <a:p>
            <a:pPr algn="ctr">
              <a:buNone/>
            </a:pPr>
            <a:r>
              <a:rPr lang="en-US" sz="2400" i="1" dirty="0" smtClean="0"/>
              <a:t>If you’re having trouble thinking of a service project, here are some websites that can help get those creative juices flowing.</a:t>
            </a:r>
          </a:p>
          <a:p>
            <a:pPr algn="ctr"/>
            <a:endParaRPr lang="en-US" sz="2400" dirty="0" smtClean="0"/>
          </a:p>
          <a:p>
            <a:pPr algn="ctr"/>
            <a:r>
              <a:rPr lang="en-US" sz="2400" dirty="0" smtClean="0"/>
              <a:t>volunteercenter.org </a:t>
            </a:r>
          </a:p>
          <a:p>
            <a:pPr algn="ctr"/>
            <a:r>
              <a:rPr lang="en-US" sz="2400" dirty="0" smtClean="0"/>
              <a:t>volunteermatch.org</a:t>
            </a:r>
          </a:p>
          <a:p>
            <a:pPr algn="ctr"/>
            <a:r>
              <a:rPr lang="en-US" sz="2400" dirty="0" smtClean="0"/>
              <a:t>dosomething.org</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Implement The Agreement To Serve Annually</a:t>
            </a:r>
            <a:endParaRPr lang="en-US" dirty="0"/>
          </a:p>
        </p:txBody>
      </p:sp>
      <p:sp>
        <p:nvSpPr>
          <p:cNvPr id="3" name="Content Placeholder 2"/>
          <p:cNvSpPr>
            <a:spLocks noGrp="1"/>
          </p:cNvSpPr>
          <p:nvPr>
            <p:ph idx="1"/>
          </p:nvPr>
        </p:nvSpPr>
        <p:spPr/>
        <p:txBody>
          <a:bodyPr>
            <a:normAutofit/>
          </a:bodyPr>
          <a:lstStyle/>
          <a:p>
            <a:r>
              <a:rPr lang="en-US" dirty="0" smtClean="0"/>
              <a:t>Incorporate the Agreement To Serve Form in your club’s bylaws</a:t>
            </a:r>
          </a:p>
          <a:p>
            <a:r>
              <a:rPr lang="en-US" dirty="0" smtClean="0"/>
              <a:t>Add the following clause </a:t>
            </a:r>
          </a:p>
          <a:p>
            <a:pPr marL="800100" lvl="2" indent="0">
              <a:buNone/>
            </a:pPr>
            <a:r>
              <a:rPr lang="en-US" sz="2000" i="1" dirty="0" smtClean="0"/>
              <a:t>“All club officer candidates must sign the club officer agreement to serve form at least a week prior to running for office. Failure to do so will invalidate the candidates bid.”</a:t>
            </a:r>
          </a:p>
          <a:p>
            <a:r>
              <a:rPr lang="en-US" dirty="0"/>
              <a:t>Bylaws must be approved by the general membership as </a:t>
            </a:r>
            <a:r>
              <a:rPr lang="en-US" dirty="0" smtClean="0"/>
              <a:t>stated in the club bylaws.</a:t>
            </a:r>
            <a:endParaRPr lang="en-US" dirty="0"/>
          </a:p>
        </p:txBody>
      </p:sp>
    </p:spTree>
    <p:extLst>
      <p:ext uri="{BB962C8B-B14F-4D97-AF65-F5344CB8AC3E}">
        <p14:creationId xmlns:p14="http://schemas.microsoft.com/office/powerpoint/2010/main" xmlns="" val="354695413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remove a Club Officer?</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Board removal is the absolute last option! Key Club is about </a:t>
            </a:r>
            <a:r>
              <a:rPr lang="en-US" u="sng" dirty="0" smtClean="0"/>
              <a:t>leadership development</a:t>
            </a:r>
            <a:r>
              <a:rPr lang="en-US" dirty="0" smtClean="0"/>
              <a:t>!</a:t>
            </a:r>
          </a:p>
          <a:p>
            <a:pPr marL="514350" indent="-514350">
              <a:buFont typeface="+mj-lt"/>
              <a:buAutoNum type="arabicPeriod"/>
            </a:pPr>
            <a:r>
              <a:rPr lang="en-US" dirty="0" smtClean="0"/>
              <a:t>Confront the officer several times, with the club advisor’s supervision, to educate and resolve the issue.</a:t>
            </a:r>
          </a:p>
          <a:p>
            <a:pPr marL="514350" indent="-514350">
              <a:buFont typeface="+mj-lt"/>
              <a:buAutoNum type="arabicPeriod"/>
            </a:pPr>
            <a:r>
              <a:rPr lang="en-US" dirty="0" smtClean="0"/>
              <a:t>Discuss board removal as a possibility with your club’s board.</a:t>
            </a:r>
          </a:p>
          <a:p>
            <a:pPr marL="514350" indent="-514350">
              <a:buFont typeface="+mj-lt"/>
              <a:buAutoNum type="arabicPeriod"/>
            </a:pPr>
            <a:r>
              <a:rPr lang="en-US" dirty="0" smtClean="0"/>
              <a:t>Consult the club’s bylaws for the proper procedure.</a:t>
            </a:r>
          </a:p>
          <a:p>
            <a:pPr marL="0" indent="0" algn="ctr">
              <a:buNone/>
            </a:pPr>
            <a:r>
              <a:rPr lang="en-US" sz="2600" dirty="0"/>
              <a:t>	</a:t>
            </a:r>
            <a:r>
              <a:rPr lang="en-US" sz="2600" dirty="0" smtClean="0"/>
              <a:t>**The procedures </a:t>
            </a:r>
            <a:r>
              <a:rPr lang="en-US" sz="2600" u="sng" dirty="0" smtClean="0"/>
              <a:t>MUST</a:t>
            </a:r>
            <a:r>
              <a:rPr lang="en-US" sz="2600" dirty="0" smtClean="0"/>
              <a:t> be written in the Club’s bylaws to remove anyone.</a:t>
            </a:r>
            <a:endParaRPr lang="en-US" sz="2600" dirty="0"/>
          </a:p>
        </p:txBody>
      </p:sp>
    </p:spTree>
    <p:extLst>
      <p:ext uri="{BB962C8B-B14F-4D97-AF65-F5344CB8AC3E}">
        <p14:creationId xmlns:p14="http://schemas.microsoft.com/office/powerpoint/2010/main" xmlns="" val="108018105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4400" dirty="0" smtClean="0"/>
          </a:p>
          <a:p>
            <a:pPr marL="0" indent="0" algn="ctr">
              <a:buNone/>
            </a:pPr>
            <a:r>
              <a:rPr lang="en-US" sz="4400" dirty="0" smtClean="0"/>
              <a:t>Questions?</a:t>
            </a:r>
          </a:p>
          <a:p>
            <a:pPr marL="0" indent="0" algn="ctr">
              <a:buNone/>
            </a:pPr>
            <a:r>
              <a:rPr lang="en-US" sz="4400" dirty="0" smtClean="0"/>
              <a:t>Comment?</a:t>
            </a:r>
          </a:p>
          <a:p>
            <a:pPr marL="0" indent="0" algn="ctr">
              <a:buNone/>
            </a:pPr>
            <a:r>
              <a:rPr lang="en-US" sz="4400" dirty="0" smtClean="0"/>
              <a:t>Concerns?</a:t>
            </a:r>
            <a:endParaRPr lang="en-US" sz="4400" dirty="0"/>
          </a:p>
        </p:txBody>
      </p:sp>
    </p:spTree>
    <p:extLst>
      <p:ext uri="{BB962C8B-B14F-4D97-AF65-F5344CB8AC3E}">
        <p14:creationId xmlns:p14="http://schemas.microsoft.com/office/powerpoint/2010/main" xmlns="" val="66663802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b="1" dirty="0" smtClean="0"/>
              <a:t>Miles Glick</a:t>
            </a:r>
          </a:p>
          <a:p>
            <a:pPr marL="0" indent="0" algn="ctr">
              <a:buNone/>
            </a:pPr>
            <a:r>
              <a:rPr lang="en-US" sz="2600" dirty="0" smtClean="0"/>
              <a:t>Policies, International &amp; Elections Committee Chair</a:t>
            </a:r>
          </a:p>
          <a:p>
            <a:pPr marL="0" indent="0" algn="ctr">
              <a:buNone/>
            </a:pPr>
            <a:r>
              <a:rPr lang="en-US" sz="2600" dirty="0" smtClean="0">
                <a:hlinkClick r:id="rId2"/>
              </a:rPr>
              <a:t>cnhkc.pie1112@gmail.com</a:t>
            </a:r>
            <a:endParaRPr lang="en-US" sz="2600" dirty="0" smtClean="0"/>
          </a:p>
          <a:p>
            <a:pPr marL="0" indent="0" algn="ctr">
              <a:buNone/>
            </a:pPr>
            <a:endParaRPr lang="en-US" dirty="0"/>
          </a:p>
          <a:p>
            <a:pPr marL="0" indent="0" algn="ctr">
              <a:buNone/>
            </a:pPr>
            <a:r>
              <a:rPr lang="en-US" b="1" dirty="0" err="1"/>
              <a:t>Anika</a:t>
            </a:r>
            <a:r>
              <a:rPr lang="en-US" b="1" dirty="0"/>
              <a:t> </a:t>
            </a:r>
            <a:r>
              <a:rPr lang="en-US" b="1" dirty="0" err="1"/>
              <a:t>Dhamodharan</a:t>
            </a:r>
            <a:endParaRPr lang="en-US" b="1" dirty="0"/>
          </a:p>
          <a:p>
            <a:pPr marL="0" indent="0" algn="ctr">
              <a:buNone/>
            </a:pPr>
            <a:r>
              <a:rPr lang="en-US" sz="2400" dirty="0" smtClean="0"/>
              <a:t>Policies Subcommittee Chair</a:t>
            </a:r>
          </a:p>
          <a:p>
            <a:pPr marL="0" indent="0" algn="ctr">
              <a:buNone/>
            </a:pPr>
            <a:r>
              <a:rPr lang="en-US" sz="2400" dirty="0" smtClean="0">
                <a:hlinkClick r:id="rId3"/>
              </a:rPr>
              <a:t>d34s.cnhkc.ltg@gmail.com</a:t>
            </a:r>
            <a:endParaRPr lang="en-US" sz="2400" dirty="0" smtClean="0"/>
          </a:p>
          <a:p>
            <a:pPr marL="0" indent="0" algn="ctr">
              <a:buNone/>
            </a:pPr>
            <a:endParaRPr lang="en-US" dirty="0"/>
          </a:p>
          <a:p>
            <a:pPr marL="0" indent="0" algn="ctr">
              <a:buNone/>
            </a:pPr>
            <a:r>
              <a:rPr lang="en-US" b="1" dirty="0"/>
              <a:t>Join </a:t>
            </a:r>
            <a:r>
              <a:rPr lang="en-US" b="1" dirty="0" smtClean="0"/>
              <a:t>the policy reflector group at:</a:t>
            </a:r>
          </a:p>
          <a:p>
            <a:pPr marL="0" indent="0" algn="ctr">
              <a:buNone/>
            </a:pPr>
            <a:r>
              <a:rPr lang="en-US" sz="2400" dirty="0" smtClean="0">
                <a:hlinkClick r:id="rId4"/>
              </a:rPr>
              <a:t>http://groups.google.com/group/cnh-kc-policy?hl=en</a:t>
            </a:r>
            <a:r>
              <a:rPr lang="en-US" sz="2400" dirty="0" smtClean="0"/>
              <a:t> </a:t>
            </a:r>
            <a:endParaRPr lang="en-US" sz="2400" dirty="0"/>
          </a:p>
        </p:txBody>
      </p:sp>
    </p:spTree>
    <p:extLst>
      <p:ext uri="{BB962C8B-B14F-4D97-AF65-F5344CB8AC3E}">
        <p14:creationId xmlns:p14="http://schemas.microsoft.com/office/powerpoint/2010/main" xmlns="" val="175521355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4" name="Title 3"/>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idx="4294967295"/>
          </p:nvPr>
        </p:nvSpPr>
        <p:spPr>
          <a:xfrm>
            <a:off x="685800" y="2362200"/>
            <a:ext cx="7772400" cy="78105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sz="4400" b="1" smtClean="0">
                <a:latin typeface="Century Gothic" pitchFamily="32" charset="0"/>
              </a:rPr>
              <a:t>The Kiwanis Family Overview</a:t>
            </a:r>
          </a:p>
        </p:txBody>
      </p:sp>
      <p:sp>
        <p:nvSpPr>
          <p:cNvPr id="3075" name="Rectangle 2"/>
          <p:cNvSpPr>
            <a:spLocks noGrp="1" noChangeArrowheads="1"/>
          </p:cNvSpPr>
          <p:nvPr>
            <p:ph type="subTitle" idx="4294967295"/>
          </p:nvPr>
        </p:nvSpPr>
        <p:spPr>
          <a:xfrm>
            <a:off x="1371600" y="3962400"/>
            <a:ext cx="6400800" cy="2057400"/>
          </a:xfrm>
        </p:spPr>
        <p:txBody>
          <a:bodyPr lIns="90000" tIns="45000" rIns="90000" bIns="45000"/>
          <a:lstStyle/>
          <a:p>
            <a:pPr marL="0" indent="0" algn="ctr" eaLnBrk="1" hangingPunct="1">
              <a:lnSpc>
                <a:spcPct val="100000"/>
              </a:lnSpc>
              <a:spcAft>
                <a:spcPct val="0"/>
              </a:spcAft>
              <a:tabLst>
                <a:tab pos="723900" algn="l"/>
                <a:tab pos="1447800" algn="l"/>
                <a:tab pos="2171700" algn="l"/>
                <a:tab pos="2895600" algn="l"/>
                <a:tab pos="3619500" algn="l"/>
                <a:tab pos="4343400" algn="l"/>
                <a:tab pos="5067300" algn="l"/>
                <a:tab pos="5791200" algn="l"/>
              </a:tabLst>
            </a:pPr>
            <a:r>
              <a:rPr lang="en-US" sz="2800" smtClean="0">
                <a:latin typeface="Century Gothic" pitchFamily="32" charset="0"/>
              </a:rPr>
              <a:t>By D13N Julie Nguyen </a:t>
            </a:r>
          </a:p>
          <a:p>
            <a:pPr marL="0" indent="0" algn="ctr" eaLnBrk="1" hangingPunct="1">
              <a:lnSpc>
                <a:spcPct val="100000"/>
              </a:lnSpc>
              <a:spcAft>
                <a:spcPct val="0"/>
              </a:spcAft>
              <a:tabLst>
                <a:tab pos="723900" algn="l"/>
                <a:tab pos="1447800" algn="l"/>
                <a:tab pos="2171700" algn="l"/>
                <a:tab pos="2895600" algn="l"/>
                <a:tab pos="3619500" algn="l"/>
                <a:tab pos="4343400" algn="l"/>
                <a:tab pos="5067300" algn="l"/>
                <a:tab pos="5791200" algn="l"/>
              </a:tabLst>
            </a:pPr>
            <a:r>
              <a:rPr lang="en-US" sz="2800" smtClean="0">
                <a:latin typeface="Century Gothic" pitchFamily="32" charset="0"/>
              </a:rPr>
              <a:t>&amp;</a:t>
            </a:r>
          </a:p>
          <a:p>
            <a:pPr marL="0" indent="0" algn="ctr" eaLnBrk="1" hangingPunct="1">
              <a:lnSpc>
                <a:spcPct val="100000"/>
              </a:lnSpc>
              <a:spcAft>
                <a:spcPct val="0"/>
              </a:spcAft>
              <a:tabLst>
                <a:tab pos="723900" algn="l"/>
                <a:tab pos="1447800" algn="l"/>
                <a:tab pos="2171700" algn="l"/>
                <a:tab pos="2895600" algn="l"/>
                <a:tab pos="3619500" algn="l"/>
                <a:tab pos="4343400" algn="l"/>
                <a:tab pos="5067300" algn="l"/>
                <a:tab pos="5791200" algn="l"/>
              </a:tabLst>
            </a:pPr>
            <a:r>
              <a:rPr lang="en-US" sz="2800" smtClean="0">
                <a:latin typeface="Century Gothic" pitchFamily="32" charset="0"/>
              </a:rPr>
              <a:t> D30N Akash Patel</a:t>
            </a:r>
          </a:p>
          <a:p>
            <a:pPr marL="0" indent="0" algn="ctr" eaLnBrk="1" hangingPunct="1">
              <a:lnSpc>
                <a:spcPct val="100000"/>
              </a:lnSpc>
              <a:spcAft>
                <a:spcPct val="0"/>
              </a:spcAft>
              <a:tabLst>
                <a:tab pos="723900" algn="l"/>
                <a:tab pos="1447800" algn="l"/>
                <a:tab pos="2171700" algn="l"/>
                <a:tab pos="2895600" algn="l"/>
                <a:tab pos="3619500" algn="l"/>
                <a:tab pos="4343400" algn="l"/>
                <a:tab pos="5067300" algn="l"/>
                <a:tab pos="5791200" algn="l"/>
              </a:tabLst>
            </a:pPr>
            <a:r>
              <a:rPr lang="en-US" sz="2800" smtClean="0">
                <a:latin typeface="Century Gothic" pitchFamily="32" charset="0"/>
              </a:rPr>
              <a:t>Kiwanis Family and Foundation</a:t>
            </a:r>
          </a:p>
        </p:txBody>
      </p:sp>
      <p:sp>
        <p:nvSpPr>
          <p:cNvPr id="3076" name="Rectangle 3"/>
          <p:cNvSpPr>
            <a:spLocks noChangeArrowheads="1"/>
          </p:cNvSpPr>
          <p:nvPr/>
        </p:nvSpPr>
        <p:spPr bwMode="auto">
          <a:xfrm>
            <a:off x="0" y="0"/>
            <a:ext cx="9144000" cy="1892300"/>
          </a:xfrm>
          <a:prstGeom prst="rect">
            <a:avLst/>
          </a:prstGeom>
          <a:solidFill>
            <a:srgbClr val="000000"/>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3077" name="Rectangle 5"/>
          <p:cNvSpPr>
            <a:spLocks noChangeArrowheads="1"/>
          </p:cNvSpPr>
          <p:nvPr/>
        </p:nvSpPr>
        <p:spPr bwMode="auto">
          <a:xfrm>
            <a:off x="914400" y="220663"/>
            <a:ext cx="7848600" cy="760412"/>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lang="en-US" sz="4400" smtClean="0">
                <a:solidFill>
                  <a:srgbClr val="E37222"/>
                </a:solidFill>
                <a:latin typeface="Century Gothic" pitchFamily="32" charset="0"/>
              </a:rPr>
              <a:t>CALI-NEV-HA</a:t>
            </a:r>
            <a:r>
              <a:rPr lang="en-US" sz="4400" smtClean="0">
                <a:solidFill>
                  <a:srgbClr val="000000"/>
                </a:solidFill>
                <a:latin typeface="Century Gothic" pitchFamily="32" charset="0"/>
              </a:rPr>
              <a:t>  </a:t>
            </a:r>
            <a:r>
              <a:rPr lang="en-US" sz="4400" smtClean="0">
                <a:solidFill>
                  <a:srgbClr val="FFFFFF"/>
                </a:solidFill>
                <a:latin typeface="Century Gothic" pitchFamily="32" charset="0"/>
              </a:rPr>
              <a:t>K E Y  C L U B</a:t>
            </a:r>
          </a:p>
        </p:txBody>
      </p:sp>
      <p:sp>
        <p:nvSpPr>
          <p:cNvPr id="3078" name="Rectangle 6"/>
          <p:cNvSpPr>
            <a:spLocks noChangeArrowheads="1"/>
          </p:cNvSpPr>
          <p:nvPr/>
        </p:nvSpPr>
        <p:spPr bwMode="auto">
          <a:xfrm>
            <a:off x="0" y="6183313"/>
            <a:ext cx="9144000" cy="674687"/>
          </a:xfrm>
          <a:prstGeom prst="rect">
            <a:avLst/>
          </a:prstGeom>
          <a:solidFill>
            <a:srgbClr val="000000"/>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3079" name="Rectangle 7"/>
          <p:cNvSpPr>
            <a:spLocks noChangeArrowheads="1"/>
          </p:cNvSpPr>
          <p:nvPr/>
        </p:nvSpPr>
        <p:spPr bwMode="auto">
          <a:xfrm>
            <a:off x="152400" y="6135688"/>
            <a:ext cx="1371600" cy="760412"/>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Lst>
            </a:pPr>
            <a:r>
              <a:rPr lang="en-US" sz="4400" smtClean="0">
                <a:solidFill>
                  <a:srgbClr val="E37222"/>
                </a:solidFill>
                <a:latin typeface="Century Gothic" pitchFamily="32" charset="0"/>
              </a:rPr>
              <a:t>KFF</a:t>
            </a:r>
          </a:p>
        </p:txBody>
      </p:sp>
      <p:sp>
        <p:nvSpPr>
          <p:cNvPr id="3080" name="Rectangle 8"/>
          <p:cNvSpPr>
            <a:spLocks noChangeArrowheads="1"/>
          </p:cNvSpPr>
          <p:nvPr/>
        </p:nvSpPr>
        <p:spPr bwMode="auto">
          <a:xfrm>
            <a:off x="1066800" y="6102350"/>
            <a:ext cx="457200" cy="760413"/>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pPr>
            <a:r>
              <a:rPr lang="en-US" sz="4400" smtClean="0">
                <a:solidFill>
                  <a:srgbClr val="FFFFFF"/>
                </a:solidFill>
              </a:rPr>
              <a:t>|</a:t>
            </a:r>
          </a:p>
        </p:txBody>
      </p:sp>
      <p:sp>
        <p:nvSpPr>
          <p:cNvPr id="3081" name="Rectangle 9"/>
          <p:cNvSpPr>
            <a:spLocks noChangeArrowheads="1"/>
          </p:cNvSpPr>
          <p:nvPr/>
        </p:nvSpPr>
        <p:spPr bwMode="auto">
          <a:xfrm>
            <a:off x="1333500" y="6481763"/>
            <a:ext cx="4152900" cy="303212"/>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lang="en-US" sz="1400" smtClean="0">
                <a:solidFill>
                  <a:srgbClr val="FFFFFF"/>
                </a:solidFill>
                <a:latin typeface="Century Gothic" pitchFamily="32" charset="0"/>
              </a:rPr>
              <a:t>California Nevada Hawaii District</a:t>
            </a:r>
          </a:p>
        </p:txBody>
      </p:sp>
      <p:sp>
        <p:nvSpPr>
          <p:cNvPr id="3082" name="Rectangle 10"/>
          <p:cNvSpPr>
            <a:spLocks noChangeArrowheads="1"/>
          </p:cNvSpPr>
          <p:nvPr/>
        </p:nvSpPr>
        <p:spPr bwMode="auto">
          <a:xfrm>
            <a:off x="1333500" y="6242050"/>
            <a:ext cx="4152900" cy="303213"/>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lang="en-US" sz="1400" smtClean="0">
                <a:solidFill>
                  <a:srgbClr val="FFFFFF"/>
                </a:solidFill>
                <a:latin typeface="Century Gothic" pitchFamily="32" charset="0"/>
              </a:rPr>
              <a:t>Kiwanis Family and Foundation Committee</a:t>
            </a:r>
          </a:p>
        </p:txBody>
      </p:sp>
      <p:pic>
        <p:nvPicPr>
          <p:cNvPr id="3083" name="Picture 11"/>
          <p:cNvPicPr>
            <a:picLocks noChangeAspect="1" noChangeArrowheads="1"/>
          </p:cNvPicPr>
          <p:nvPr/>
        </p:nvPicPr>
        <p:blipFill>
          <a:blip r:embed="rId3" cstate="email"/>
          <a:srcRect/>
          <a:stretch>
            <a:fillRect/>
          </a:stretch>
        </p:blipFill>
        <p:spPr bwMode="auto">
          <a:xfrm>
            <a:off x="6629400" y="6189663"/>
            <a:ext cx="2401888" cy="661987"/>
          </a:xfrm>
          <a:prstGeom prst="rect">
            <a:avLst/>
          </a:prstGeom>
          <a:noFill/>
          <a:ln w="9525">
            <a:noFill/>
            <a:round/>
            <a:headEnd/>
            <a:tailEnd/>
          </a:ln>
          <a:effectLst/>
        </p:spPr>
      </p:pic>
      <p:sp>
        <p:nvSpPr>
          <p:cNvPr id="3084" name="AutoShape 3"/>
          <p:cNvSpPr>
            <a:spLocks noChangeArrowheads="1"/>
          </p:cNvSpPr>
          <p:nvPr/>
        </p:nvSpPr>
        <p:spPr bwMode="auto">
          <a:xfrm>
            <a:off x="0" y="990600"/>
            <a:ext cx="8610600" cy="457200"/>
          </a:xfrm>
          <a:prstGeom prst="homePlate">
            <a:avLst>
              <a:gd name="adj" fmla="val 92161"/>
            </a:avLst>
          </a:prstGeom>
          <a:solidFill>
            <a:srgbClr val="E37222"/>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762000" y="2209800"/>
            <a:ext cx="3276600" cy="3962400"/>
          </a:xfrm>
          <a:prstGeom prst="rect">
            <a:avLst/>
          </a:prstGeom>
          <a:noFill/>
          <a:ln w="9525">
            <a:noFill/>
            <a:round/>
            <a:headEnd/>
            <a:tailEnd/>
          </a:ln>
          <a:effectLst/>
        </p:spPr>
        <p:txBody>
          <a:bodyPr lIns="90000" tIns="45000" rIns="90000" bIns="45000"/>
          <a:lstStyle/>
          <a:p>
            <a:pPr marL="457200" indent="-457200" fontAlgn="base">
              <a:spcBef>
                <a:spcPts val="638"/>
              </a:spcBef>
              <a:spcAft>
                <a:spcPct val="0"/>
              </a:spcAft>
              <a:buClr>
                <a:srgbClr val="000000"/>
              </a:buClr>
              <a:buSzPct val="45000"/>
              <a:buFont typeface="Wingdings" charset="0"/>
              <a:buChar char="v"/>
              <a:tabLst>
                <a:tab pos="723900" algn="l"/>
                <a:tab pos="1447800" algn="l"/>
                <a:tab pos="2171700" algn="l"/>
                <a:tab pos="2895600" algn="l"/>
                <a:tab pos="3619500" algn="l"/>
              </a:tabLst>
            </a:pPr>
            <a:r>
              <a:rPr lang="en-US" sz="2800" smtClean="0">
                <a:solidFill>
                  <a:srgbClr val="000000"/>
                </a:solidFill>
                <a:latin typeface="Goudy Old Style" pitchFamily="16" charset="0"/>
              </a:rPr>
              <a:t>K-kids</a:t>
            </a:r>
          </a:p>
          <a:p>
            <a:pPr marL="800100" lvl="1" indent="-342900" fontAlgn="base">
              <a:spcBef>
                <a:spcPts val="563"/>
              </a:spcBef>
              <a:spcAft>
                <a:spcPct val="0"/>
              </a:spcAft>
              <a:buClr>
                <a:srgbClr val="000000"/>
              </a:buClr>
              <a:buSzPct val="45000"/>
              <a:buFont typeface="Wingdings" charset="0"/>
              <a:buChar char="v"/>
              <a:tabLst>
                <a:tab pos="723900" algn="l"/>
                <a:tab pos="1447800" algn="l"/>
                <a:tab pos="2171700" algn="l"/>
                <a:tab pos="2895600" algn="l"/>
                <a:tab pos="3619500" algn="l"/>
              </a:tabLst>
            </a:pPr>
            <a:r>
              <a:rPr lang="en-US" sz="2400" smtClean="0">
                <a:solidFill>
                  <a:srgbClr val="000000"/>
                </a:solidFill>
                <a:latin typeface="Goudy Old Style" pitchFamily="16" charset="0"/>
              </a:rPr>
              <a:t>Terrific Kids</a:t>
            </a:r>
          </a:p>
          <a:p>
            <a:pPr marL="800100" lvl="1" indent="-342900" fontAlgn="base">
              <a:spcBef>
                <a:spcPts val="563"/>
              </a:spcBef>
              <a:spcAft>
                <a:spcPct val="0"/>
              </a:spcAft>
              <a:buClr>
                <a:srgbClr val="000000"/>
              </a:buClr>
              <a:buSzPct val="45000"/>
              <a:buFont typeface="Wingdings" charset="0"/>
              <a:buChar char="v"/>
              <a:tabLst>
                <a:tab pos="723900" algn="l"/>
                <a:tab pos="1447800" algn="l"/>
                <a:tab pos="2171700" algn="l"/>
                <a:tab pos="2895600" algn="l"/>
                <a:tab pos="3619500" algn="l"/>
              </a:tabLst>
            </a:pPr>
            <a:r>
              <a:rPr lang="en-US" sz="2400" smtClean="0">
                <a:solidFill>
                  <a:srgbClr val="000000"/>
                </a:solidFill>
                <a:latin typeface="Goudy Old Style" pitchFamily="16" charset="0"/>
              </a:rPr>
              <a:t>BUG</a:t>
            </a:r>
          </a:p>
          <a:p>
            <a:pPr marL="457200" indent="-457200" fontAlgn="base">
              <a:spcBef>
                <a:spcPts val="638"/>
              </a:spcBef>
              <a:spcAft>
                <a:spcPct val="0"/>
              </a:spcAft>
              <a:buClr>
                <a:srgbClr val="000000"/>
              </a:buClr>
              <a:buSzPct val="45000"/>
              <a:buFont typeface="Wingdings" charset="0"/>
              <a:buChar char="v"/>
              <a:tabLst>
                <a:tab pos="723900" algn="l"/>
                <a:tab pos="1447800" algn="l"/>
                <a:tab pos="2171700" algn="l"/>
                <a:tab pos="2895600" algn="l"/>
                <a:tab pos="3619500" algn="l"/>
              </a:tabLst>
            </a:pPr>
            <a:r>
              <a:rPr lang="en-US" sz="2800" smtClean="0">
                <a:solidFill>
                  <a:srgbClr val="000000"/>
                </a:solidFill>
                <a:latin typeface="Goudy Old Style" pitchFamily="16" charset="0"/>
              </a:rPr>
              <a:t>Builders Club</a:t>
            </a:r>
          </a:p>
          <a:p>
            <a:pPr marL="457200" indent="-457200" fontAlgn="base">
              <a:spcBef>
                <a:spcPts val="638"/>
              </a:spcBef>
              <a:spcAft>
                <a:spcPct val="0"/>
              </a:spcAft>
              <a:buClr>
                <a:srgbClr val="000000"/>
              </a:buClr>
              <a:buSzPct val="45000"/>
              <a:buFont typeface="Wingdings" charset="0"/>
              <a:buChar char="v"/>
              <a:tabLst>
                <a:tab pos="723900" algn="l"/>
                <a:tab pos="1447800" algn="l"/>
                <a:tab pos="2171700" algn="l"/>
                <a:tab pos="2895600" algn="l"/>
                <a:tab pos="3619500" algn="l"/>
              </a:tabLst>
            </a:pPr>
            <a:r>
              <a:rPr lang="en-US" sz="2800" smtClean="0">
                <a:solidFill>
                  <a:srgbClr val="000000"/>
                </a:solidFill>
                <a:latin typeface="Goudy Old Style" pitchFamily="16" charset="0"/>
              </a:rPr>
              <a:t>Key Leader</a:t>
            </a:r>
          </a:p>
          <a:p>
            <a:pPr marL="457200" indent="-457200" fontAlgn="base">
              <a:spcBef>
                <a:spcPts val="638"/>
              </a:spcBef>
              <a:spcAft>
                <a:spcPct val="0"/>
              </a:spcAft>
              <a:buClr>
                <a:srgbClr val="000000"/>
              </a:buClr>
              <a:buSzPct val="45000"/>
              <a:buFont typeface="Wingdings" charset="0"/>
              <a:buChar char="v"/>
              <a:tabLst>
                <a:tab pos="723900" algn="l"/>
                <a:tab pos="1447800" algn="l"/>
                <a:tab pos="2171700" algn="l"/>
                <a:tab pos="2895600" algn="l"/>
                <a:tab pos="3619500" algn="l"/>
              </a:tabLst>
            </a:pPr>
            <a:r>
              <a:rPr lang="en-US" sz="2800" smtClean="0">
                <a:solidFill>
                  <a:srgbClr val="000000"/>
                </a:solidFill>
                <a:latin typeface="Goudy Old Style" pitchFamily="16" charset="0"/>
              </a:rPr>
              <a:t>KIWIN’S</a:t>
            </a:r>
          </a:p>
          <a:p>
            <a:pPr marL="457200" indent="-457200" fontAlgn="base">
              <a:spcBef>
                <a:spcPts val="638"/>
              </a:spcBef>
              <a:spcAft>
                <a:spcPct val="0"/>
              </a:spcAft>
              <a:buClr>
                <a:srgbClr val="000000"/>
              </a:buClr>
              <a:buSzPct val="45000"/>
              <a:buFont typeface="Wingdings" charset="0"/>
              <a:buChar char="v"/>
              <a:tabLst>
                <a:tab pos="723900" algn="l"/>
                <a:tab pos="1447800" algn="l"/>
                <a:tab pos="2171700" algn="l"/>
                <a:tab pos="2895600" algn="l"/>
                <a:tab pos="3619500" algn="l"/>
              </a:tabLst>
            </a:pPr>
            <a:r>
              <a:rPr lang="en-US" sz="2800" smtClean="0">
                <a:solidFill>
                  <a:srgbClr val="000000"/>
                </a:solidFill>
                <a:latin typeface="Goudy Old Style" pitchFamily="16" charset="0"/>
              </a:rPr>
              <a:t>Circle K</a:t>
            </a:r>
          </a:p>
        </p:txBody>
      </p:sp>
      <p:sp>
        <p:nvSpPr>
          <p:cNvPr id="4099" name="Rectangle 2"/>
          <p:cNvSpPr>
            <a:spLocks noChangeArrowheads="1"/>
          </p:cNvSpPr>
          <p:nvPr/>
        </p:nvSpPr>
        <p:spPr bwMode="auto">
          <a:xfrm>
            <a:off x="0" y="0"/>
            <a:ext cx="9144000" cy="1892300"/>
          </a:xfrm>
          <a:prstGeom prst="rect">
            <a:avLst/>
          </a:prstGeom>
          <a:solidFill>
            <a:srgbClr val="000000"/>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4100" name="AutoShape 3"/>
          <p:cNvSpPr>
            <a:spLocks noChangeArrowheads="1"/>
          </p:cNvSpPr>
          <p:nvPr/>
        </p:nvSpPr>
        <p:spPr bwMode="auto">
          <a:xfrm>
            <a:off x="0" y="990600"/>
            <a:ext cx="8610600" cy="457200"/>
          </a:xfrm>
          <a:prstGeom prst="homePlate">
            <a:avLst>
              <a:gd name="adj" fmla="val 92161"/>
            </a:avLst>
          </a:prstGeom>
          <a:solidFill>
            <a:srgbClr val="E37222"/>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4101" name="Rectangle 4"/>
          <p:cNvSpPr>
            <a:spLocks noChangeArrowheads="1"/>
          </p:cNvSpPr>
          <p:nvPr/>
        </p:nvSpPr>
        <p:spPr bwMode="auto">
          <a:xfrm>
            <a:off x="914400" y="220663"/>
            <a:ext cx="7848600" cy="760412"/>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lang="en-US" sz="4400" smtClean="0">
                <a:solidFill>
                  <a:srgbClr val="E37222"/>
                </a:solidFill>
                <a:latin typeface="Century Gothic" pitchFamily="32" charset="0"/>
              </a:rPr>
              <a:t>CALI-NEV-HA</a:t>
            </a:r>
            <a:r>
              <a:rPr lang="en-US" sz="4400" smtClean="0">
                <a:solidFill>
                  <a:srgbClr val="000000"/>
                </a:solidFill>
                <a:latin typeface="Century Gothic" pitchFamily="32" charset="0"/>
              </a:rPr>
              <a:t>  </a:t>
            </a:r>
            <a:r>
              <a:rPr lang="en-US" sz="4400" smtClean="0">
                <a:solidFill>
                  <a:srgbClr val="FFFFFF"/>
                </a:solidFill>
                <a:latin typeface="Century Gothic" pitchFamily="32" charset="0"/>
              </a:rPr>
              <a:t>K E Y  C L U B</a:t>
            </a:r>
          </a:p>
        </p:txBody>
      </p:sp>
      <p:sp>
        <p:nvSpPr>
          <p:cNvPr id="4102" name="Rectangle 5"/>
          <p:cNvSpPr>
            <a:spLocks noGrp="1" noChangeArrowheads="1"/>
          </p:cNvSpPr>
          <p:nvPr>
            <p:ph type="title"/>
          </p:nvPr>
        </p:nvSpPr>
        <p:spPr>
          <a:xfrm>
            <a:off x="457200" y="990600"/>
            <a:ext cx="8229600" cy="4572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b="1" smtClean="0">
                <a:latin typeface="Century Gothic" pitchFamily="32" charset="0"/>
              </a:rPr>
              <a:t>Table of Contents</a:t>
            </a:r>
          </a:p>
        </p:txBody>
      </p:sp>
      <p:sp>
        <p:nvSpPr>
          <p:cNvPr id="4103" name="Rectangle 7"/>
          <p:cNvSpPr>
            <a:spLocks noChangeArrowheads="1"/>
          </p:cNvSpPr>
          <p:nvPr/>
        </p:nvSpPr>
        <p:spPr bwMode="auto">
          <a:xfrm>
            <a:off x="0" y="6183313"/>
            <a:ext cx="9144000" cy="674687"/>
          </a:xfrm>
          <a:prstGeom prst="rect">
            <a:avLst/>
          </a:prstGeom>
          <a:solidFill>
            <a:srgbClr val="000000"/>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4104" name="Rectangle 8"/>
          <p:cNvSpPr>
            <a:spLocks noChangeArrowheads="1"/>
          </p:cNvSpPr>
          <p:nvPr/>
        </p:nvSpPr>
        <p:spPr bwMode="auto">
          <a:xfrm>
            <a:off x="152400" y="6135688"/>
            <a:ext cx="1066800" cy="1430337"/>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Lst>
            </a:pPr>
            <a:r>
              <a:rPr lang="en-US" sz="4400" smtClean="0">
                <a:solidFill>
                  <a:srgbClr val="E37222"/>
                </a:solidFill>
                <a:latin typeface="Century Gothic" pitchFamily="32" charset="0"/>
              </a:rPr>
              <a:t>KFF</a:t>
            </a:r>
          </a:p>
        </p:txBody>
      </p:sp>
      <p:sp>
        <p:nvSpPr>
          <p:cNvPr id="4105" name="Rectangle 9"/>
          <p:cNvSpPr>
            <a:spLocks noChangeArrowheads="1"/>
          </p:cNvSpPr>
          <p:nvPr/>
        </p:nvSpPr>
        <p:spPr bwMode="auto">
          <a:xfrm>
            <a:off x="1066800" y="6102350"/>
            <a:ext cx="457200" cy="760413"/>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pPr>
            <a:r>
              <a:rPr lang="en-US" sz="4400" smtClean="0">
                <a:solidFill>
                  <a:srgbClr val="FFFFFF"/>
                </a:solidFill>
              </a:rPr>
              <a:t>|</a:t>
            </a:r>
          </a:p>
        </p:txBody>
      </p:sp>
      <p:sp>
        <p:nvSpPr>
          <p:cNvPr id="4106" name="Rectangle 10"/>
          <p:cNvSpPr>
            <a:spLocks noChangeArrowheads="1"/>
          </p:cNvSpPr>
          <p:nvPr/>
        </p:nvSpPr>
        <p:spPr bwMode="auto">
          <a:xfrm>
            <a:off x="1333500" y="6242050"/>
            <a:ext cx="4152900" cy="303213"/>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lang="en-US" sz="1400" smtClean="0">
                <a:solidFill>
                  <a:srgbClr val="FFFFFF"/>
                </a:solidFill>
                <a:latin typeface="Century Gothic" pitchFamily="32" charset="0"/>
              </a:rPr>
              <a:t>Kiwanis Family and Foundation Committee</a:t>
            </a:r>
          </a:p>
        </p:txBody>
      </p:sp>
      <p:sp>
        <p:nvSpPr>
          <p:cNvPr id="4107" name="Rectangle 11"/>
          <p:cNvSpPr>
            <a:spLocks noChangeArrowheads="1"/>
          </p:cNvSpPr>
          <p:nvPr/>
        </p:nvSpPr>
        <p:spPr bwMode="auto">
          <a:xfrm>
            <a:off x="1333500" y="6481763"/>
            <a:ext cx="4152900" cy="303212"/>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lang="en-US" sz="1400" smtClean="0">
                <a:solidFill>
                  <a:srgbClr val="FFFFFF"/>
                </a:solidFill>
                <a:latin typeface="Century Gothic" pitchFamily="32" charset="0"/>
              </a:rPr>
              <a:t>California Nevada Hawaii District</a:t>
            </a:r>
          </a:p>
        </p:txBody>
      </p:sp>
      <p:pic>
        <p:nvPicPr>
          <p:cNvPr id="4108" name="Picture 12"/>
          <p:cNvPicPr>
            <a:picLocks noChangeAspect="1" noChangeArrowheads="1"/>
          </p:cNvPicPr>
          <p:nvPr/>
        </p:nvPicPr>
        <p:blipFill>
          <a:blip r:embed="rId3" cstate="email"/>
          <a:srcRect/>
          <a:stretch>
            <a:fillRect/>
          </a:stretch>
        </p:blipFill>
        <p:spPr bwMode="auto">
          <a:xfrm>
            <a:off x="6629400" y="6189663"/>
            <a:ext cx="2401888" cy="661987"/>
          </a:xfrm>
          <a:prstGeom prst="rect">
            <a:avLst/>
          </a:prstGeom>
          <a:noFill/>
          <a:ln w="9525">
            <a:noFill/>
            <a:round/>
            <a:headEnd/>
            <a:tailEnd/>
          </a:ln>
          <a:effectLst/>
        </p:spPr>
      </p:pic>
      <p:pic>
        <p:nvPicPr>
          <p:cNvPr id="4109" name="Picture 13"/>
          <p:cNvPicPr>
            <a:picLocks noChangeAspect="1" noChangeArrowheads="1"/>
          </p:cNvPicPr>
          <p:nvPr/>
        </p:nvPicPr>
        <p:blipFill>
          <a:blip r:embed="rId4" cstate="email"/>
          <a:srcRect/>
          <a:stretch>
            <a:fillRect/>
          </a:stretch>
        </p:blipFill>
        <p:spPr bwMode="auto">
          <a:xfrm>
            <a:off x="4978400" y="4343400"/>
            <a:ext cx="2717800" cy="1371600"/>
          </a:xfrm>
          <a:prstGeom prst="rect">
            <a:avLst/>
          </a:prstGeom>
          <a:noFill/>
          <a:ln w="9525">
            <a:noFill/>
            <a:round/>
            <a:headEnd/>
            <a:tailEnd/>
          </a:ln>
          <a:effectLst/>
        </p:spPr>
      </p:pic>
      <p:sp>
        <p:nvSpPr>
          <p:cNvPr id="4110" name="TextBox 1"/>
          <p:cNvSpPr txBox="1">
            <a:spLocks noChangeArrowheads="1"/>
          </p:cNvSpPr>
          <p:nvPr/>
        </p:nvSpPr>
        <p:spPr bwMode="auto">
          <a:xfrm>
            <a:off x="4572000" y="2286000"/>
            <a:ext cx="3733800" cy="1763713"/>
          </a:xfrm>
          <a:prstGeom prst="rect">
            <a:avLst/>
          </a:prstGeom>
          <a:noFill/>
          <a:ln w="9525">
            <a:noFill/>
            <a:miter lim="800000"/>
            <a:headEnd/>
            <a:tailEnd/>
          </a:ln>
        </p:spPr>
        <p:txBody>
          <a:bodyPr>
            <a:spAutoFit/>
          </a:bodyPr>
          <a:lstStyle/>
          <a:p>
            <a:pPr fontAlgn="base">
              <a:spcBef>
                <a:spcPts val="638"/>
              </a:spcBef>
              <a:spcAft>
                <a:spcPct val="0"/>
              </a:spcAft>
              <a:buClr>
                <a:srgbClr val="000000"/>
              </a:buClr>
              <a:buSzPct val="45000"/>
              <a:buFont typeface="Wingdings" charset="0"/>
              <a:buChar char="v"/>
            </a:pPr>
            <a:r>
              <a:rPr lang="en-US" sz="2800" smtClean="0">
                <a:solidFill>
                  <a:srgbClr val="000000"/>
                </a:solidFill>
                <a:latin typeface="Goudy Old Style" pitchFamily="16" charset="0"/>
              </a:rPr>
              <a:t>Aktion Club</a:t>
            </a:r>
          </a:p>
          <a:p>
            <a:pPr fontAlgn="base">
              <a:spcBef>
                <a:spcPts val="638"/>
              </a:spcBef>
              <a:spcAft>
                <a:spcPct val="0"/>
              </a:spcAft>
              <a:buClr>
                <a:srgbClr val="000000"/>
              </a:buClr>
              <a:buSzPct val="45000"/>
              <a:buFont typeface="Wingdings" charset="0"/>
              <a:buChar char="v"/>
            </a:pPr>
            <a:r>
              <a:rPr lang="en-US" sz="2800" smtClean="0">
                <a:solidFill>
                  <a:srgbClr val="000000"/>
                </a:solidFill>
                <a:latin typeface="Goudy Old Style" pitchFamily="16" charset="0"/>
              </a:rPr>
              <a:t>Kiwanis International</a:t>
            </a:r>
          </a:p>
          <a:p>
            <a:pPr marL="742950" lvl="1" indent="-285750" fontAlgn="base">
              <a:spcBef>
                <a:spcPts val="563"/>
              </a:spcBef>
              <a:spcAft>
                <a:spcPct val="0"/>
              </a:spcAft>
              <a:buClr>
                <a:srgbClr val="000000"/>
              </a:buClr>
              <a:buSzPct val="45000"/>
              <a:buFont typeface="Wingdings" charset="0"/>
              <a:buChar char="v"/>
            </a:pPr>
            <a:r>
              <a:rPr lang="en-US" sz="2400" smtClean="0">
                <a:solidFill>
                  <a:srgbClr val="000000"/>
                </a:solidFill>
                <a:latin typeface="Goudy Old Style" pitchFamily="16" charset="0"/>
              </a:rPr>
              <a:t>Kiwanis One-Day</a:t>
            </a:r>
          </a:p>
          <a:p>
            <a:pPr fontAlgn="base" hangingPunct="0">
              <a:lnSpc>
                <a:spcPct val="93000"/>
              </a:lnSpc>
              <a:spcBef>
                <a:spcPct val="0"/>
              </a:spcBef>
              <a:spcAft>
                <a:spcPct val="0"/>
              </a:spcAft>
              <a:buClr>
                <a:srgbClr val="000000"/>
              </a:buClr>
              <a:buSzPct val="100000"/>
              <a:buFont typeface="Times New Roman" pitchFamily="16" charset="0"/>
              <a:buNone/>
            </a:pPr>
            <a:endParaRPr lang="en-US" sz="2000" smtClean="0">
              <a:solidFill>
                <a:srgbClr val="000000"/>
              </a:solidFill>
              <a:latin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457200" y="2057400"/>
            <a:ext cx="8229600" cy="3962400"/>
          </a:xfrm>
          <a:prstGeom prst="rect">
            <a:avLst/>
          </a:prstGeom>
          <a:noFill/>
          <a:ln w="9525">
            <a:noFill/>
            <a:round/>
            <a:headEnd/>
            <a:tailEnd/>
          </a:ln>
          <a:effectLst/>
        </p:spPr>
        <p:txBody>
          <a:bodyPr lIns="90000" tIns="45000" rIns="90000" bIns="45000"/>
          <a:lstStyle/>
          <a:p>
            <a:pPr marL="342900" indent="-341313" fontAlgn="base">
              <a:spcBef>
                <a:spcPts val="638"/>
              </a:spcBef>
              <a:spcAft>
                <a:spcPts val="1425"/>
              </a:spcAft>
              <a:buClr>
                <a:srgbClr val="000000"/>
              </a:buClr>
              <a:buSzPct val="45000"/>
              <a:buFont typeface="Wingdings" charset="0"/>
              <a:buChar char="v"/>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smtClean="0">
                <a:solidFill>
                  <a:srgbClr val="000000"/>
                </a:solidFill>
                <a:latin typeface="Goudy Old Style" pitchFamily="16" charset="0"/>
              </a:rPr>
              <a:t>Elementary school student led service organization.</a:t>
            </a:r>
          </a:p>
          <a:p>
            <a:pPr marL="342900" indent="-341313" fontAlgn="base">
              <a:spcBef>
                <a:spcPts val="638"/>
              </a:spcBef>
              <a:spcAft>
                <a:spcPts val="1425"/>
              </a:spcAft>
              <a:buClr>
                <a:srgbClr val="000000"/>
              </a:buClr>
              <a:buSzPct val="45000"/>
              <a:buFont typeface="Wingdings" charset="0"/>
              <a:buChar char="v"/>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smtClean="0">
                <a:solidFill>
                  <a:srgbClr val="000000"/>
                </a:solidFill>
                <a:latin typeface="Goudy Old Style" pitchFamily="16" charset="0"/>
              </a:rPr>
              <a:t>Motto: “We Build”</a:t>
            </a:r>
          </a:p>
          <a:p>
            <a:pPr marL="342900" indent="-341313" fontAlgn="base">
              <a:spcBef>
                <a:spcPts val="638"/>
              </a:spcBef>
              <a:spcAft>
                <a:spcPts val="1425"/>
              </a:spcAft>
              <a:buClr>
                <a:srgbClr val="000000"/>
              </a:buClr>
              <a:buSzPct val="45000"/>
              <a:buFont typeface="Wingdings" charset="0"/>
              <a:buChar char="v"/>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smtClean="0">
                <a:solidFill>
                  <a:srgbClr val="000000"/>
                </a:solidFill>
                <a:latin typeface="Goudy Old Style" pitchFamily="16" charset="0"/>
              </a:rPr>
              <a:t>Objectives : 	</a:t>
            </a:r>
          </a:p>
          <a:p>
            <a:pPr marL="742950" lvl="1" indent="-284163" fontAlgn="base">
              <a:spcBef>
                <a:spcPts val="563"/>
              </a:spcBef>
              <a:spcAft>
                <a:spcPts val="1425"/>
              </a:spcAft>
              <a:buClr>
                <a:srgbClr val="000000"/>
              </a:buClr>
              <a:buSzPct val="45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smtClean="0">
                <a:solidFill>
                  <a:srgbClr val="000000"/>
                </a:solidFill>
                <a:latin typeface="Goudy Old Style" pitchFamily="16" charset="0"/>
              </a:rPr>
              <a:t>To develop leadership potential. </a:t>
            </a:r>
          </a:p>
          <a:p>
            <a:pPr marL="742950" lvl="1" indent="-284163" fontAlgn="base">
              <a:spcBef>
                <a:spcPts val="563"/>
              </a:spcBef>
              <a:spcAft>
                <a:spcPts val="1425"/>
              </a:spcAft>
              <a:buClr>
                <a:srgbClr val="000000"/>
              </a:buClr>
              <a:buSzPct val="45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smtClean="0">
                <a:solidFill>
                  <a:srgbClr val="000000"/>
                </a:solidFill>
                <a:latin typeface="Goudy Old Style" pitchFamily="16" charset="0"/>
              </a:rPr>
              <a:t>To foster and development of strong moral character. </a:t>
            </a:r>
          </a:p>
          <a:p>
            <a:pPr marL="742950" lvl="1" indent="-284163" fontAlgn="base">
              <a:spcBef>
                <a:spcPts val="563"/>
              </a:spcBef>
              <a:spcAft>
                <a:spcPts val="1425"/>
              </a:spcAft>
              <a:buClr>
                <a:srgbClr val="000000"/>
              </a:buClr>
              <a:buSzPct val="45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smtClean="0">
                <a:solidFill>
                  <a:srgbClr val="000000"/>
                </a:solidFill>
                <a:latin typeface="Goudy Old Style" pitchFamily="16" charset="0"/>
              </a:rPr>
              <a:t>To provide opportunities to working together in service to school and community. </a:t>
            </a:r>
          </a:p>
          <a:p>
            <a:pPr marL="342900" indent="-341313" fontAlgn="base">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smtClean="0">
              <a:solidFill>
                <a:srgbClr val="000000"/>
              </a:solidFill>
              <a:latin typeface="Goudy Old Style" pitchFamily="16" charset="0"/>
            </a:endParaRPr>
          </a:p>
        </p:txBody>
      </p:sp>
      <p:sp>
        <p:nvSpPr>
          <p:cNvPr id="5123" name="Rectangle 2"/>
          <p:cNvSpPr>
            <a:spLocks noChangeArrowheads="1"/>
          </p:cNvSpPr>
          <p:nvPr/>
        </p:nvSpPr>
        <p:spPr bwMode="auto">
          <a:xfrm>
            <a:off x="0" y="0"/>
            <a:ext cx="9144000" cy="1892300"/>
          </a:xfrm>
          <a:prstGeom prst="rect">
            <a:avLst/>
          </a:prstGeom>
          <a:solidFill>
            <a:srgbClr val="000000"/>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5124" name="Rectangle 4"/>
          <p:cNvSpPr>
            <a:spLocks noChangeArrowheads="1"/>
          </p:cNvSpPr>
          <p:nvPr/>
        </p:nvSpPr>
        <p:spPr bwMode="auto">
          <a:xfrm>
            <a:off x="914400" y="220663"/>
            <a:ext cx="7848600" cy="760412"/>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lang="en-US" sz="4400" smtClean="0">
                <a:solidFill>
                  <a:srgbClr val="E37222"/>
                </a:solidFill>
                <a:latin typeface="Century Gothic" pitchFamily="32" charset="0"/>
              </a:rPr>
              <a:t>CALI-NEV-HA</a:t>
            </a:r>
            <a:r>
              <a:rPr lang="en-US" sz="4400" smtClean="0">
                <a:solidFill>
                  <a:srgbClr val="000000"/>
                </a:solidFill>
                <a:latin typeface="Century Gothic" pitchFamily="32" charset="0"/>
              </a:rPr>
              <a:t>  </a:t>
            </a:r>
            <a:r>
              <a:rPr lang="en-US" sz="4400" smtClean="0">
                <a:solidFill>
                  <a:srgbClr val="FFFFFF"/>
                </a:solidFill>
                <a:latin typeface="Century Gothic" pitchFamily="32" charset="0"/>
              </a:rPr>
              <a:t>K E Y  C L U B</a:t>
            </a:r>
          </a:p>
        </p:txBody>
      </p:sp>
      <p:sp>
        <p:nvSpPr>
          <p:cNvPr id="5125" name="AutoShape 3"/>
          <p:cNvSpPr>
            <a:spLocks noChangeArrowheads="1"/>
          </p:cNvSpPr>
          <p:nvPr/>
        </p:nvSpPr>
        <p:spPr bwMode="auto">
          <a:xfrm>
            <a:off x="0" y="990600"/>
            <a:ext cx="8610600" cy="457200"/>
          </a:xfrm>
          <a:prstGeom prst="homePlate">
            <a:avLst>
              <a:gd name="adj" fmla="val 92161"/>
            </a:avLst>
          </a:prstGeom>
          <a:solidFill>
            <a:srgbClr val="E37222"/>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5126" name="Rectangle 5"/>
          <p:cNvSpPr>
            <a:spLocks noGrp="1" noChangeArrowheads="1"/>
          </p:cNvSpPr>
          <p:nvPr>
            <p:ph type="title"/>
          </p:nvPr>
        </p:nvSpPr>
        <p:spPr>
          <a:xfrm>
            <a:off x="457200" y="990600"/>
            <a:ext cx="8229600" cy="4572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b="1" smtClean="0">
                <a:latin typeface="Century Gothic" pitchFamily="32" charset="0"/>
              </a:rPr>
              <a:t>K- Kids</a:t>
            </a:r>
          </a:p>
        </p:txBody>
      </p:sp>
      <p:sp>
        <p:nvSpPr>
          <p:cNvPr id="5127" name="Rectangle 7"/>
          <p:cNvSpPr>
            <a:spLocks noChangeArrowheads="1"/>
          </p:cNvSpPr>
          <p:nvPr/>
        </p:nvSpPr>
        <p:spPr bwMode="auto">
          <a:xfrm>
            <a:off x="0" y="6183313"/>
            <a:ext cx="9144000" cy="674687"/>
          </a:xfrm>
          <a:prstGeom prst="rect">
            <a:avLst/>
          </a:prstGeom>
          <a:solidFill>
            <a:srgbClr val="000000"/>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5128" name="Rectangle 8"/>
          <p:cNvSpPr>
            <a:spLocks noChangeArrowheads="1"/>
          </p:cNvSpPr>
          <p:nvPr/>
        </p:nvSpPr>
        <p:spPr bwMode="auto">
          <a:xfrm>
            <a:off x="152400" y="6135688"/>
            <a:ext cx="1066800" cy="1430337"/>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Lst>
            </a:pPr>
            <a:r>
              <a:rPr lang="en-US" sz="4400" smtClean="0">
                <a:solidFill>
                  <a:srgbClr val="E37222"/>
                </a:solidFill>
                <a:latin typeface="Century Gothic" pitchFamily="32" charset="0"/>
              </a:rPr>
              <a:t>KFF</a:t>
            </a:r>
          </a:p>
        </p:txBody>
      </p:sp>
      <p:sp>
        <p:nvSpPr>
          <p:cNvPr id="5129" name="Rectangle 9"/>
          <p:cNvSpPr>
            <a:spLocks noChangeArrowheads="1"/>
          </p:cNvSpPr>
          <p:nvPr/>
        </p:nvSpPr>
        <p:spPr bwMode="auto">
          <a:xfrm>
            <a:off x="1066800" y="6102350"/>
            <a:ext cx="457200" cy="760413"/>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pPr>
            <a:r>
              <a:rPr lang="en-US" sz="4400" smtClean="0">
                <a:solidFill>
                  <a:srgbClr val="FFFFFF"/>
                </a:solidFill>
              </a:rPr>
              <a:t>|</a:t>
            </a:r>
          </a:p>
        </p:txBody>
      </p:sp>
      <p:sp>
        <p:nvSpPr>
          <p:cNvPr id="5130" name="Rectangle 10"/>
          <p:cNvSpPr>
            <a:spLocks noChangeArrowheads="1"/>
          </p:cNvSpPr>
          <p:nvPr/>
        </p:nvSpPr>
        <p:spPr bwMode="auto">
          <a:xfrm>
            <a:off x="1333500" y="6242050"/>
            <a:ext cx="4152900" cy="303213"/>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lang="en-US" sz="1400" smtClean="0">
                <a:solidFill>
                  <a:srgbClr val="FFFFFF"/>
                </a:solidFill>
                <a:latin typeface="Century Gothic" pitchFamily="32" charset="0"/>
              </a:rPr>
              <a:t>Kiwanis Family and Foundation Committee</a:t>
            </a:r>
          </a:p>
        </p:txBody>
      </p:sp>
      <p:sp>
        <p:nvSpPr>
          <p:cNvPr id="5131" name="Rectangle 11"/>
          <p:cNvSpPr>
            <a:spLocks noChangeArrowheads="1"/>
          </p:cNvSpPr>
          <p:nvPr/>
        </p:nvSpPr>
        <p:spPr bwMode="auto">
          <a:xfrm>
            <a:off x="1333500" y="6481763"/>
            <a:ext cx="4152900" cy="303212"/>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lang="en-US" sz="1400" smtClean="0">
                <a:solidFill>
                  <a:srgbClr val="FFFFFF"/>
                </a:solidFill>
                <a:latin typeface="Century Gothic" pitchFamily="32" charset="0"/>
              </a:rPr>
              <a:t>California Nevada Hawaii District</a:t>
            </a:r>
          </a:p>
        </p:txBody>
      </p:sp>
      <p:pic>
        <p:nvPicPr>
          <p:cNvPr id="5132" name="Picture 12"/>
          <p:cNvPicPr>
            <a:picLocks noChangeAspect="1" noChangeArrowheads="1"/>
          </p:cNvPicPr>
          <p:nvPr/>
        </p:nvPicPr>
        <p:blipFill>
          <a:blip r:embed="rId3" cstate="email"/>
          <a:srcRect/>
          <a:stretch>
            <a:fillRect/>
          </a:stretch>
        </p:blipFill>
        <p:spPr bwMode="auto">
          <a:xfrm>
            <a:off x="6629400" y="6189663"/>
            <a:ext cx="2401888" cy="661987"/>
          </a:xfrm>
          <a:prstGeom prst="rect">
            <a:avLst/>
          </a:prstGeom>
          <a:noFill/>
          <a:ln w="9525">
            <a:noFill/>
            <a:round/>
            <a:headEnd/>
            <a:tailEnd/>
          </a:ln>
          <a:effectLst/>
        </p:spPr>
      </p:pic>
      <p:pic>
        <p:nvPicPr>
          <p:cNvPr id="5133" name="Picture 13"/>
          <p:cNvPicPr>
            <a:picLocks noChangeAspect="1" noChangeArrowheads="1"/>
          </p:cNvPicPr>
          <p:nvPr/>
        </p:nvPicPr>
        <p:blipFill>
          <a:blip r:embed="rId4" cstate="email"/>
          <a:srcRect/>
          <a:stretch>
            <a:fillRect/>
          </a:stretch>
        </p:blipFill>
        <p:spPr bwMode="auto">
          <a:xfrm>
            <a:off x="5791200" y="2895600"/>
            <a:ext cx="2743200" cy="11430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457200" y="2057400"/>
            <a:ext cx="8229600" cy="3962400"/>
          </a:xfrm>
          <a:prstGeom prst="rect">
            <a:avLst/>
          </a:prstGeom>
          <a:noFill/>
          <a:ln w="9525">
            <a:noFill/>
            <a:round/>
            <a:headEnd/>
            <a:tailEnd/>
          </a:ln>
          <a:effectLst/>
        </p:spPr>
        <p:txBody>
          <a:bodyPr lIns="90000" tIns="45000" rIns="90000" bIns="45000"/>
          <a:lstStyle/>
          <a:p>
            <a:pPr marL="457200" indent="-457200" fontAlgn="base">
              <a:spcBef>
                <a:spcPts val="638"/>
              </a:spcBef>
              <a:spcAft>
                <a:spcPts val="1425"/>
              </a:spcAft>
              <a:buClr>
                <a:srgbClr val="000000"/>
              </a:buClr>
              <a:buSzPct val="45000"/>
              <a:buFont typeface="Wingdings" charset="0"/>
              <a:buChar char="v"/>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smtClean="0">
                <a:solidFill>
                  <a:srgbClr val="000000"/>
                </a:solidFill>
                <a:latin typeface="Goudy Old Style" pitchFamily="16" charset="0"/>
              </a:rPr>
              <a:t>Student recognition program.</a:t>
            </a:r>
          </a:p>
          <a:p>
            <a:pPr marL="457200" indent="-457200" fontAlgn="base">
              <a:spcBef>
                <a:spcPts val="638"/>
              </a:spcBef>
              <a:spcAft>
                <a:spcPts val="1425"/>
              </a:spcAft>
              <a:buClr>
                <a:srgbClr val="000000"/>
              </a:buClr>
              <a:buSzPct val="45000"/>
              <a:buFont typeface="Wingdings" charset="0"/>
              <a:buChar char="v"/>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smtClean="0">
                <a:solidFill>
                  <a:srgbClr val="000000"/>
                </a:solidFill>
                <a:latin typeface="Goudy Old Style" pitchFamily="16" charset="0"/>
              </a:rPr>
              <a:t>Promotes character development, </a:t>
            </a:r>
            <a:br>
              <a:rPr lang="en-US" sz="3200" smtClean="0">
                <a:solidFill>
                  <a:srgbClr val="000000"/>
                </a:solidFill>
                <a:latin typeface="Goudy Old Style" pitchFamily="16" charset="0"/>
              </a:rPr>
            </a:br>
            <a:r>
              <a:rPr lang="en-US" sz="3200" smtClean="0">
                <a:solidFill>
                  <a:srgbClr val="000000"/>
                </a:solidFill>
                <a:latin typeface="Goudy Old Style" pitchFamily="16" charset="0"/>
              </a:rPr>
              <a:t>self esteem, and perseverance.</a:t>
            </a:r>
          </a:p>
          <a:p>
            <a:pPr marL="457200" indent="-457200" fontAlgn="base">
              <a:spcBef>
                <a:spcPts val="638"/>
              </a:spcBef>
              <a:spcAft>
                <a:spcPts val="1425"/>
              </a:spcAft>
              <a:buClr>
                <a:srgbClr val="000000"/>
              </a:buClr>
              <a:buSzPct val="45000"/>
              <a:buFont typeface="Wingdings" charset="0"/>
              <a:buChar char="v"/>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smtClean="0">
                <a:solidFill>
                  <a:srgbClr val="000000"/>
                </a:solidFill>
                <a:latin typeface="Goudy Old Style" pitchFamily="16" charset="0"/>
              </a:rPr>
              <a:t>Students work to improve behavior, </a:t>
            </a:r>
            <a:br>
              <a:rPr lang="en-US" sz="3200" smtClean="0">
                <a:solidFill>
                  <a:srgbClr val="000000"/>
                </a:solidFill>
                <a:latin typeface="Goudy Old Style" pitchFamily="16" charset="0"/>
              </a:rPr>
            </a:br>
            <a:r>
              <a:rPr lang="en-US" sz="3200" smtClean="0">
                <a:solidFill>
                  <a:srgbClr val="000000"/>
                </a:solidFill>
                <a:latin typeface="Goudy Old Style" pitchFamily="16" charset="0"/>
              </a:rPr>
              <a:t>peer relationships, attendance, or schoolwork.</a:t>
            </a:r>
          </a:p>
          <a:p>
            <a:pPr marL="457200" indent="-457200" fontAlgn="base">
              <a:spcBef>
                <a:spcPts val="638"/>
              </a:spcBef>
              <a:spcAft>
                <a:spcPts val="1425"/>
              </a:spcAft>
              <a:buClr>
                <a:srgbClr val="000000"/>
              </a:buClr>
              <a:buSzPct val="45000"/>
              <a:buFont typeface="Wingdings" charset="0"/>
              <a:buChar char="v"/>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smtClean="0">
                <a:solidFill>
                  <a:srgbClr val="000000"/>
                </a:solidFill>
                <a:latin typeface="Goudy Old Style" pitchFamily="16" charset="0"/>
              </a:rPr>
              <a:t>Elementary school age children ages 6-12.</a:t>
            </a:r>
          </a:p>
        </p:txBody>
      </p:sp>
      <p:sp>
        <p:nvSpPr>
          <p:cNvPr id="6147" name="Rectangle 2"/>
          <p:cNvSpPr>
            <a:spLocks noChangeArrowheads="1"/>
          </p:cNvSpPr>
          <p:nvPr/>
        </p:nvSpPr>
        <p:spPr bwMode="auto">
          <a:xfrm>
            <a:off x="0" y="0"/>
            <a:ext cx="9144000" cy="1892300"/>
          </a:xfrm>
          <a:prstGeom prst="rect">
            <a:avLst/>
          </a:prstGeom>
          <a:solidFill>
            <a:srgbClr val="000000"/>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6148" name="Rectangle 4"/>
          <p:cNvSpPr>
            <a:spLocks noChangeArrowheads="1"/>
          </p:cNvSpPr>
          <p:nvPr/>
        </p:nvSpPr>
        <p:spPr bwMode="auto">
          <a:xfrm>
            <a:off x="914400" y="220663"/>
            <a:ext cx="7848600" cy="760412"/>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lang="en-US" sz="4400" smtClean="0">
                <a:solidFill>
                  <a:srgbClr val="E37222"/>
                </a:solidFill>
                <a:latin typeface="Century Gothic" pitchFamily="32" charset="0"/>
              </a:rPr>
              <a:t>CALI-NEV-HA</a:t>
            </a:r>
            <a:r>
              <a:rPr lang="en-US" sz="4400" smtClean="0">
                <a:solidFill>
                  <a:srgbClr val="000000"/>
                </a:solidFill>
                <a:latin typeface="Century Gothic" pitchFamily="32" charset="0"/>
              </a:rPr>
              <a:t>  </a:t>
            </a:r>
            <a:r>
              <a:rPr lang="en-US" sz="4400" smtClean="0">
                <a:solidFill>
                  <a:srgbClr val="FFFFFF"/>
                </a:solidFill>
                <a:latin typeface="Century Gothic" pitchFamily="32" charset="0"/>
              </a:rPr>
              <a:t>K E Y  C L U B</a:t>
            </a:r>
          </a:p>
        </p:txBody>
      </p:sp>
      <p:sp>
        <p:nvSpPr>
          <p:cNvPr id="6149" name="AutoShape 3"/>
          <p:cNvSpPr>
            <a:spLocks noChangeArrowheads="1"/>
          </p:cNvSpPr>
          <p:nvPr/>
        </p:nvSpPr>
        <p:spPr bwMode="auto">
          <a:xfrm>
            <a:off x="0" y="990600"/>
            <a:ext cx="8610600" cy="457200"/>
          </a:xfrm>
          <a:prstGeom prst="homePlate">
            <a:avLst>
              <a:gd name="adj" fmla="val 92161"/>
            </a:avLst>
          </a:prstGeom>
          <a:solidFill>
            <a:srgbClr val="E37222"/>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6150" name="Rectangle 5"/>
          <p:cNvSpPr>
            <a:spLocks noGrp="1" noChangeArrowheads="1"/>
          </p:cNvSpPr>
          <p:nvPr>
            <p:ph type="title"/>
          </p:nvPr>
        </p:nvSpPr>
        <p:spPr>
          <a:xfrm>
            <a:off x="457200" y="990600"/>
            <a:ext cx="8229600" cy="4572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b="1" smtClean="0">
                <a:latin typeface="Century Gothic" pitchFamily="32" charset="0"/>
              </a:rPr>
              <a:t>*Terrific Kids*</a:t>
            </a:r>
          </a:p>
        </p:txBody>
      </p:sp>
      <p:sp>
        <p:nvSpPr>
          <p:cNvPr id="6151" name="Rectangle 7"/>
          <p:cNvSpPr>
            <a:spLocks noChangeArrowheads="1"/>
          </p:cNvSpPr>
          <p:nvPr/>
        </p:nvSpPr>
        <p:spPr bwMode="auto">
          <a:xfrm>
            <a:off x="0" y="6183313"/>
            <a:ext cx="9144000" cy="674687"/>
          </a:xfrm>
          <a:prstGeom prst="rect">
            <a:avLst/>
          </a:prstGeom>
          <a:solidFill>
            <a:srgbClr val="000000"/>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6152" name="Rectangle 8"/>
          <p:cNvSpPr>
            <a:spLocks noChangeArrowheads="1"/>
          </p:cNvSpPr>
          <p:nvPr/>
        </p:nvSpPr>
        <p:spPr bwMode="auto">
          <a:xfrm>
            <a:off x="152400" y="6135688"/>
            <a:ext cx="1066800" cy="1430337"/>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Lst>
            </a:pPr>
            <a:r>
              <a:rPr lang="en-US" sz="4400" smtClean="0">
                <a:solidFill>
                  <a:srgbClr val="E37222"/>
                </a:solidFill>
                <a:latin typeface="Century Gothic" pitchFamily="32" charset="0"/>
              </a:rPr>
              <a:t>KFF</a:t>
            </a:r>
          </a:p>
        </p:txBody>
      </p:sp>
      <p:sp>
        <p:nvSpPr>
          <p:cNvPr id="6153" name="Rectangle 9"/>
          <p:cNvSpPr>
            <a:spLocks noChangeArrowheads="1"/>
          </p:cNvSpPr>
          <p:nvPr/>
        </p:nvSpPr>
        <p:spPr bwMode="auto">
          <a:xfrm>
            <a:off x="1066800" y="6102350"/>
            <a:ext cx="457200" cy="760413"/>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pPr>
            <a:r>
              <a:rPr lang="en-US" sz="4400" smtClean="0">
                <a:solidFill>
                  <a:srgbClr val="FFFFFF"/>
                </a:solidFill>
              </a:rPr>
              <a:t>|</a:t>
            </a:r>
          </a:p>
        </p:txBody>
      </p:sp>
      <p:sp>
        <p:nvSpPr>
          <p:cNvPr id="6154" name="Rectangle 10"/>
          <p:cNvSpPr>
            <a:spLocks noChangeArrowheads="1"/>
          </p:cNvSpPr>
          <p:nvPr/>
        </p:nvSpPr>
        <p:spPr bwMode="auto">
          <a:xfrm>
            <a:off x="1333500" y="6242050"/>
            <a:ext cx="4152900" cy="303213"/>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lang="en-US" sz="1400" smtClean="0">
                <a:solidFill>
                  <a:srgbClr val="FFFFFF"/>
                </a:solidFill>
                <a:latin typeface="Century Gothic" pitchFamily="32" charset="0"/>
              </a:rPr>
              <a:t>Kiwanis Family and Foundation Committee</a:t>
            </a:r>
          </a:p>
        </p:txBody>
      </p:sp>
      <p:sp>
        <p:nvSpPr>
          <p:cNvPr id="6155" name="Rectangle 11"/>
          <p:cNvSpPr>
            <a:spLocks noChangeArrowheads="1"/>
          </p:cNvSpPr>
          <p:nvPr/>
        </p:nvSpPr>
        <p:spPr bwMode="auto">
          <a:xfrm>
            <a:off x="1333500" y="6481763"/>
            <a:ext cx="4152900" cy="303212"/>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lang="en-US" sz="1400" smtClean="0">
                <a:solidFill>
                  <a:srgbClr val="FFFFFF"/>
                </a:solidFill>
                <a:latin typeface="Century Gothic" pitchFamily="32" charset="0"/>
              </a:rPr>
              <a:t>California Nevada Hawaii District</a:t>
            </a:r>
          </a:p>
        </p:txBody>
      </p:sp>
      <p:pic>
        <p:nvPicPr>
          <p:cNvPr id="6156" name="Picture 12"/>
          <p:cNvPicPr>
            <a:picLocks noChangeAspect="1" noChangeArrowheads="1"/>
          </p:cNvPicPr>
          <p:nvPr/>
        </p:nvPicPr>
        <p:blipFill>
          <a:blip r:embed="rId3" cstate="email"/>
          <a:srcRect/>
          <a:stretch>
            <a:fillRect/>
          </a:stretch>
        </p:blipFill>
        <p:spPr bwMode="auto">
          <a:xfrm>
            <a:off x="6629400" y="6189663"/>
            <a:ext cx="2401888" cy="661987"/>
          </a:xfrm>
          <a:prstGeom prst="rect">
            <a:avLst/>
          </a:prstGeom>
          <a:noFill/>
          <a:ln w="9525">
            <a:noFill/>
            <a:round/>
            <a:headEnd/>
            <a:tailEnd/>
          </a:ln>
          <a:effectLst/>
        </p:spPr>
      </p:pic>
      <p:pic>
        <p:nvPicPr>
          <p:cNvPr id="6157" name="Picture 13"/>
          <p:cNvPicPr>
            <a:picLocks noChangeAspect="1" noChangeArrowheads="1"/>
          </p:cNvPicPr>
          <p:nvPr/>
        </p:nvPicPr>
        <p:blipFill>
          <a:blip r:embed="rId4" cstate="email"/>
          <a:srcRect/>
          <a:stretch>
            <a:fillRect/>
          </a:stretch>
        </p:blipFill>
        <p:spPr bwMode="auto">
          <a:xfrm>
            <a:off x="7315200" y="2286000"/>
            <a:ext cx="1381125" cy="18288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457200" y="2057400"/>
            <a:ext cx="8229600" cy="3962400"/>
          </a:xfrm>
          <a:prstGeom prst="rect">
            <a:avLst/>
          </a:prstGeom>
          <a:noFill/>
          <a:ln w="9525">
            <a:noFill/>
            <a:round/>
            <a:headEnd/>
            <a:tailEnd/>
          </a:ln>
          <a:effectLst/>
        </p:spPr>
        <p:txBody>
          <a:bodyPr lIns="90000" tIns="45000" rIns="90000" bIns="45000"/>
          <a:lstStyle/>
          <a:p>
            <a:pPr marL="342900" indent="-341313" fontAlgn="base">
              <a:spcBef>
                <a:spcPts val="638"/>
              </a:spcBef>
              <a:spcAft>
                <a:spcPts val="1425"/>
              </a:spcAft>
              <a:buClr>
                <a:srgbClr val="000000"/>
              </a:buClr>
              <a:buSzPct val="45000"/>
              <a:buFont typeface="Wingdings" charset="0"/>
              <a:buChar char="v"/>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smtClean="0">
                <a:solidFill>
                  <a:srgbClr val="000000"/>
                </a:solidFill>
                <a:latin typeface="Goudy Old Style" pitchFamily="16" charset="0"/>
              </a:rPr>
              <a:t>Program designed to recognize students who raise their grades to an acceptable range.</a:t>
            </a:r>
          </a:p>
          <a:p>
            <a:pPr marL="342900" indent="-341313" fontAlgn="base">
              <a:spcBef>
                <a:spcPts val="638"/>
              </a:spcBef>
              <a:spcAft>
                <a:spcPts val="1425"/>
              </a:spcAft>
              <a:buClr>
                <a:srgbClr val="000000"/>
              </a:buClr>
              <a:buSzPct val="45000"/>
              <a:buFont typeface="Wingdings" charset="0"/>
              <a:buChar char="v"/>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smtClean="0">
                <a:solidFill>
                  <a:srgbClr val="000000"/>
                </a:solidFill>
                <a:latin typeface="Goudy Old Style" pitchFamily="16" charset="0"/>
              </a:rPr>
              <a:t>Recognition includes schools BUG Honor Roll; a themed-food party and etc.</a:t>
            </a:r>
          </a:p>
          <a:p>
            <a:pPr marL="342900" indent="-341313" fontAlgn="base">
              <a:spcBef>
                <a:spcPts val="638"/>
              </a:spcBef>
              <a:spcAft>
                <a:spcPts val="1425"/>
              </a:spcAft>
              <a:buClr>
                <a:srgbClr val="000000"/>
              </a:buClr>
              <a:buSzPct val="45000"/>
              <a:buFont typeface="Wingdings" charset="0"/>
              <a:buChar char="v"/>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smtClean="0">
                <a:solidFill>
                  <a:srgbClr val="000000"/>
                </a:solidFill>
                <a:latin typeface="Goudy Old Style" pitchFamily="16" charset="0"/>
              </a:rPr>
              <a:t>Elementary school age children </a:t>
            </a:r>
            <a:br>
              <a:rPr lang="en-US" sz="3200" smtClean="0">
                <a:solidFill>
                  <a:srgbClr val="000000"/>
                </a:solidFill>
                <a:latin typeface="Goudy Old Style" pitchFamily="16" charset="0"/>
              </a:rPr>
            </a:br>
            <a:r>
              <a:rPr lang="en-US" sz="3200" smtClean="0">
                <a:solidFill>
                  <a:srgbClr val="000000"/>
                </a:solidFill>
                <a:latin typeface="Goudy Old Style" pitchFamily="16" charset="0"/>
              </a:rPr>
              <a:t>ages 6-12.</a:t>
            </a:r>
          </a:p>
        </p:txBody>
      </p:sp>
      <p:sp>
        <p:nvSpPr>
          <p:cNvPr id="7171" name="Rectangle 2"/>
          <p:cNvSpPr>
            <a:spLocks noChangeArrowheads="1"/>
          </p:cNvSpPr>
          <p:nvPr/>
        </p:nvSpPr>
        <p:spPr bwMode="auto">
          <a:xfrm>
            <a:off x="0" y="0"/>
            <a:ext cx="9144000" cy="1892300"/>
          </a:xfrm>
          <a:prstGeom prst="rect">
            <a:avLst/>
          </a:prstGeom>
          <a:solidFill>
            <a:srgbClr val="000000"/>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7172" name="AutoShape 3"/>
          <p:cNvSpPr>
            <a:spLocks noChangeArrowheads="1"/>
          </p:cNvSpPr>
          <p:nvPr/>
        </p:nvSpPr>
        <p:spPr bwMode="auto">
          <a:xfrm>
            <a:off x="0" y="990600"/>
            <a:ext cx="8610600" cy="457200"/>
          </a:xfrm>
          <a:prstGeom prst="homePlate">
            <a:avLst>
              <a:gd name="adj" fmla="val 92161"/>
            </a:avLst>
          </a:prstGeom>
          <a:solidFill>
            <a:srgbClr val="E37222"/>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7173" name="Rectangle 4"/>
          <p:cNvSpPr>
            <a:spLocks noChangeArrowheads="1"/>
          </p:cNvSpPr>
          <p:nvPr/>
        </p:nvSpPr>
        <p:spPr bwMode="auto">
          <a:xfrm>
            <a:off x="914400" y="220663"/>
            <a:ext cx="7848600" cy="760412"/>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lang="en-US" sz="4400" smtClean="0">
                <a:solidFill>
                  <a:srgbClr val="E37222"/>
                </a:solidFill>
                <a:latin typeface="Century Gothic" pitchFamily="32" charset="0"/>
              </a:rPr>
              <a:t>CALI-NEV-HA</a:t>
            </a:r>
            <a:r>
              <a:rPr lang="en-US" sz="4400" smtClean="0">
                <a:solidFill>
                  <a:srgbClr val="000000"/>
                </a:solidFill>
                <a:latin typeface="Century Gothic" pitchFamily="32" charset="0"/>
              </a:rPr>
              <a:t>  </a:t>
            </a:r>
            <a:r>
              <a:rPr lang="en-US" sz="4400" smtClean="0">
                <a:solidFill>
                  <a:srgbClr val="FFFFFF"/>
                </a:solidFill>
                <a:latin typeface="Century Gothic" pitchFamily="32" charset="0"/>
              </a:rPr>
              <a:t>K E Y  C L U B</a:t>
            </a:r>
          </a:p>
        </p:txBody>
      </p:sp>
      <p:sp>
        <p:nvSpPr>
          <p:cNvPr id="7174" name="Rectangle 5"/>
          <p:cNvSpPr>
            <a:spLocks noGrp="1" noChangeArrowheads="1"/>
          </p:cNvSpPr>
          <p:nvPr>
            <p:ph type="title"/>
          </p:nvPr>
        </p:nvSpPr>
        <p:spPr>
          <a:xfrm>
            <a:off x="457200" y="990600"/>
            <a:ext cx="8229600" cy="4572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b="1" smtClean="0">
                <a:latin typeface="Century Gothic" pitchFamily="32" charset="0"/>
              </a:rPr>
              <a:t>*Bring Up Grades (BUG)*</a:t>
            </a:r>
          </a:p>
        </p:txBody>
      </p:sp>
      <p:sp>
        <p:nvSpPr>
          <p:cNvPr id="7175" name="Rectangle 7"/>
          <p:cNvSpPr>
            <a:spLocks noChangeArrowheads="1"/>
          </p:cNvSpPr>
          <p:nvPr/>
        </p:nvSpPr>
        <p:spPr bwMode="auto">
          <a:xfrm>
            <a:off x="0" y="6183313"/>
            <a:ext cx="9144000" cy="674687"/>
          </a:xfrm>
          <a:prstGeom prst="rect">
            <a:avLst/>
          </a:prstGeom>
          <a:solidFill>
            <a:srgbClr val="000000"/>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7176" name="Rectangle 8"/>
          <p:cNvSpPr>
            <a:spLocks noChangeArrowheads="1"/>
          </p:cNvSpPr>
          <p:nvPr/>
        </p:nvSpPr>
        <p:spPr bwMode="auto">
          <a:xfrm>
            <a:off x="152400" y="6135688"/>
            <a:ext cx="1066800" cy="1430337"/>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Lst>
            </a:pPr>
            <a:r>
              <a:rPr lang="en-US" sz="4400" smtClean="0">
                <a:solidFill>
                  <a:srgbClr val="E37222"/>
                </a:solidFill>
                <a:latin typeface="Century Gothic" pitchFamily="32" charset="0"/>
              </a:rPr>
              <a:t>KFF</a:t>
            </a:r>
          </a:p>
        </p:txBody>
      </p:sp>
      <p:sp>
        <p:nvSpPr>
          <p:cNvPr id="7177" name="Rectangle 9"/>
          <p:cNvSpPr>
            <a:spLocks noChangeArrowheads="1"/>
          </p:cNvSpPr>
          <p:nvPr/>
        </p:nvSpPr>
        <p:spPr bwMode="auto">
          <a:xfrm>
            <a:off x="1066800" y="6102350"/>
            <a:ext cx="457200" cy="760413"/>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pPr>
            <a:r>
              <a:rPr lang="en-US" sz="4400" smtClean="0">
                <a:solidFill>
                  <a:srgbClr val="FFFFFF"/>
                </a:solidFill>
              </a:rPr>
              <a:t>|</a:t>
            </a:r>
          </a:p>
        </p:txBody>
      </p:sp>
      <p:sp>
        <p:nvSpPr>
          <p:cNvPr id="7178" name="Rectangle 10"/>
          <p:cNvSpPr>
            <a:spLocks noChangeArrowheads="1"/>
          </p:cNvSpPr>
          <p:nvPr/>
        </p:nvSpPr>
        <p:spPr bwMode="auto">
          <a:xfrm>
            <a:off x="1333500" y="6242050"/>
            <a:ext cx="4152900" cy="303213"/>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lang="en-US" sz="1400" smtClean="0">
                <a:solidFill>
                  <a:srgbClr val="FFFFFF"/>
                </a:solidFill>
                <a:latin typeface="Century Gothic" pitchFamily="32" charset="0"/>
              </a:rPr>
              <a:t>Kiwanis Family and Foundation Committee</a:t>
            </a:r>
          </a:p>
        </p:txBody>
      </p:sp>
      <p:sp>
        <p:nvSpPr>
          <p:cNvPr id="7179" name="Rectangle 11"/>
          <p:cNvSpPr>
            <a:spLocks noChangeArrowheads="1"/>
          </p:cNvSpPr>
          <p:nvPr/>
        </p:nvSpPr>
        <p:spPr bwMode="auto">
          <a:xfrm>
            <a:off x="1333500" y="6481763"/>
            <a:ext cx="4152900" cy="303212"/>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lang="en-US" sz="1400" smtClean="0">
                <a:solidFill>
                  <a:srgbClr val="FFFFFF"/>
                </a:solidFill>
                <a:latin typeface="Century Gothic" pitchFamily="32" charset="0"/>
              </a:rPr>
              <a:t>California Nevada Hawaii District</a:t>
            </a:r>
          </a:p>
        </p:txBody>
      </p:sp>
      <p:pic>
        <p:nvPicPr>
          <p:cNvPr id="7180" name="Picture 12"/>
          <p:cNvPicPr>
            <a:picLocks noChangeAspect="1" noChangeArrowheads="1"/>
          </p:cNvPicPr>
          <p:nvPr/>
        </p:nvPicPr>
        <p:blipFill>
          <a:blip r:embed="rId3" cstate="email"/>
          <a:srcRect/>
          <a:stretch>
            <a:fillRect/>
          </a:stretch>
        </p:blipFill>
        <p:spPr bwMode="auto">
          <a:xfrm>
            <a:off x="6629400" y="6189663"/>
            <a:ext cx="2401888" cy="661987"/>
          </a:xfrm>
          <a:prstGeom prst="rect">
            <a:avLst/>
          </a:prstGeom>
          <a:noFill/>
          <a:ln w="9525">
            <a:noFill/>
            <a:round/>
            <a:headEnd/>
            <a:tailEnd/>
          </a:ln>
          <a:effectLst/>
        </p:spPr>
      </p:pic>
      <p:pic>
        <p:nvPicPr>
          <p:cNvPr id="7181" name="Picture 13"/>
          <p:cNvPicPr>
            <a:picLocks noChangeAspect="1" noChangeArrowheads="1"/>
          </p:cNvPicPr>
          <p:nvPr/>
        </p:nvPicPr>
        <p:blipFill>
          <a:blip r:embed="rId4" cstate="email"/>
          <a:srcRect/>
          <a:stretch>
            <a:fillRect/>
          </a:stretch>
        </p:blipFill>
        <p:spPr bwMode="auto">
          <a:xfrm>
            <a:off x="6248400" y="4267200"/>
            <a:ext cx="2606675" cy="14478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43200"/>
            <a:ext cx="9144000" cy="2209800"/>
          </a:xfrm>
        </p:spPr>
        <p:txBody>
          <a:bodyPr>
            <a:normAutofit/>
          </a:bodyPr>
          <a:lstStyle/>
          <a:p>
            <a:pPr>
              <a:buNone/>
            </a:pPr>
            <a:r>
              <a:rPr lang="en-US" sz="11600" b="1" dirty="0" smtClean="0">
                <a:latin typeface="Century Gothic" pitchFamily="34" charset="0"/>
              </a:rPr>
              <a:t>TO SERVICE</a:t>
            </a:r>
            <a:endParaRPr lang="en-US" sz="11600" b="1" dirty="0">
              <a:latin typeface="Century Gothic" pitchFamily="34" charset="0"/>
            </a:endParaRPr>
          </a:p>
        </p:txBody>
      </p:sp>
      <p:sp>
        <p:nvSpPr>
          <p:cNvPr id="4" name="Rectangle 3"/>
          <p:cNvSpPr/>
          <p:nvPr/>
        </p:nvSpPr>
        <p:spPr>
          <a:xfrm>
            <a:off x="0" y="2217003"/>
            <a:ext cx="5261377" cy="830997"/>
          </a:xfrm>
          <a:prstGeom prst="rect">
            <a:avLst/>
          </a:prstGeom>
        </p:spPr>
        <p:txBody>
          <a:bodyPr wrap="none">
            <a:spAutoFit/>
          </a:bodyPr>
          <a:lstStyle/>
          <a:p>
            <a:pPr>
              <a:buNone/>
            </a:pPr>
            <a:r>
              <a:rPr lang="en-US" sz="4800" dirty="0" smtClean="0">
                <a:latin typeface="Century Gothic" pitchFamily="34" charset="0"/>
              </a:rPr>
              <a:t>THERE IS NO END </a:t>
            </a:r>
          </a:p>
        </p:txBody>
      </p:sp>
      <p:sp>
        <p:nvSpPr>
          <p:cNvPr id="5" name="Title 4"/>
          <p:cNvSpPr>
            <a:spLocks noGrp="1"/>
          </p:cNvSpPr>
          <p:nvPr>
            <p:ph type="title"/>
          </p:nvPr>
        </p:nvSpPr>
        <p:spPr/>
        <p:txBody>
          <a:bodyPr>
            <a:normAutofit fontScale="90000"/>
          </a:bodyPr>
          <a:lstStyle/>
          <a:p>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381000" y="2057400"/>
            <a:ext cx="8229600" cy="3962400"/>
          </a:xfrm>
          <a:prstGeom prst="rect">
            <a:avLst/>
          </a:prstGeom>
          <a:noFill/>
          <a:ln w="9525">
            <a:noFill/>
            <a:round/>
            <a:headEnd/>
            <a:tailEnd/>
          </a:ln>
          <a:effectLst/>
        </p:spPr>
        <p:txBody>
          <a:bodyPr lIns="90000" tIns="45000" rIns="90000" bIns="45000"/>
          <a:lstStyle/>
          <a:p>
            <a:pPr marL="342900" indent="-341313" fontAlgn="base">
              <a:spcBef>
                <a:spcPts val="638"/>
              </a:spcBef>
              <a:spcAft>
                <a:spcPts val="1425"/>
              </a:spcAft>
              <a:buClr>
                <a:srgbClr val="000000"/>
              </a:buClr>
              <a:buSzPct val="45000"/>
              <a:buFont typeface="Wingdings" charset="0"/>
              <a:buChar char="v"/>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smtClean="0">
                <a:solidFill>
                  <a:srgbClr val="000000"/>
                </a:solidFill>
                <a:latin typeface="Goudy Old Style" pitchFamily="16" charset="0"/>
              </a:rPr>
              <a:t>A “student-led” community service organization </a:t>
            </a:r>
          </a:p>
          <a:p>
            <a:pPr marL="342900" indent="-341313" fontAlgn="base">
              <a:spcBef>
                <a:spcPts val="638"/>
              </a:spcBef>
              <a:spcAft>
                <a:spcPts val="1425"/>
              </a:spcAft>
              <a:buClr>
                <a:srgbClr val="000000"/>
              </a:buClr>
              <a:buSzPct val="45000"/>
              <a:buFont typeface="Wingdings" charset="0"/>
              <a:buChar char="v"/>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smtClean="0">
                <a:solidFill>
                  <a:srgbClr val="000000"/>
                </a:solidFill>
                <a:latin typeface="Goudy Old Style" pitchFamily="16" charset="0"/>
              </a:rPr>
              <a:t>that operates under school regulations</a:t>
            </a:r>
          </a:p>
          <a:p>
            <a:pPr marL="342900" indent="-341313" fontAlgn="base">
              <a:spcBef>
                <a:spcPts val="638"/>
              </a:spcBef>
              <a:spcAft>
                <a:spcPts val="1425"/>
              </a:spcAft>
              <a:buClr>
                <a:srgbClr val="000000"/>
              </a:buClr>
              <a:buSzPct val="45000"/>
              <a:buFont typeface="Wingdings" charset="0"/>
              <a:buChar char="v"/>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smtClean="0">
                <a:solidFill>
                  <a:srgbClr val="000000"/>
                </a:solidFill>
                <a:latin typeface="Goudy Old Style" pitchFamily="16" charset="0"/>
              </a:rPr>
              <a:t>Motto: “Building Leaders.”</a:t>
            </a:r>
          </a:p>
          <a:p>
            <a:pPr marL="342900" indent="-341313" fontAlgn="base">
              <a:spcBef>
                <a:spcPts val="638"/>
              </a:spcBef>
              <a:spcAft>
                <a:spcPts val="1425"/>
              </a:spcAft>
              <a:buClr>
                <a:srgbClr val="000000"/>
              </a:buClr>
              <a:buSzPct val="45000"/>
              <a:buFont typeface="Wingdings" charset="0"/>
              <a:buChar char="v"/>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smtClean="0">
                <a:solidFill>
                  <a:srgbClr val="000000"/>
                </a:solidFill>
                <a:latin typeface="Goudy Old Style" pitchFamily="16" charset="0"/>
              </a:rPr>
              <a:t>Vision: To develop competent, capable, </a:t>
            </a:r>
            <a:br>
              <a:rPr lang="en-US" sz="2400" smtClean="0">
                <a:solidFill>
                  <a:srgbClr val="000000"/>
                </a:solidFill>
                <a:latin typeface="Goudy Old Style" pitchFamily="16" charset="0"/>
              </a:rPr>
            </a:br>
            <a:r>
              <a:rPr lang="en-US" sz="2400" smtClean="0">
                <a:solidFill>
                  <a:srgbClr val="000000"/>
                </a:solidFill>
                <a:latin typeface="Goudy Old Style" pitchFamily="16" charset="0"/>
              </a:rPr>
              <a:t>caring leaders through service.</a:t>
            </a:r>
          </a:p>
          <a:p>
            <a:pPr marL="342900" indent="-341313" fontAlgn="base">
              <a:spcBef>
                <a:spcPts val="638"/>
              </a:spcBef>
              <a:spcAft>
                <a:spcPts val="1425"/>
              </a:spcAft>
              <a:buClr>
                <a:srgbClr val="000000"/>
              </a:buClr>
              <a:buSzPct val="45000"/>
              <a:buFont typeface="Wingdings" charset="0"/>
              <a:buChar char="v"/>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smtClean="0">
                <a:solidFill>
                  <a:srgbClr val="000000"/>
                </a:solidFill>
                <a:latin typeface="Goudy Old Style" pitchFamily="16" charset="0"/>
              </a:rPr>
              <a:t>Mission: To provide members with opportunities to perform service, build character, and develop leadership.</a:t>
            </a:r>
          </a:p>
        </p:txBody>
      </p:sp>
      <p:sp>
        <p:nvSpPr>
          <p:cNvPr id="8195" name="Rectangle 2"/>
          <p:cNvSpPr>
            <a:spLocks noChangeArrowheads="1"/>
          </p:cNvSpPr>
          <p:nvPr/>
        </p:nvSpPr>
        <p:spPr bwMode="auto">
          <a:xfrm>
            <a:off x="0" y="0"/>
            <a:ext cx="9144000" cy="1892300"/>
          </a:xfrm>
          <a:prstGeom prst="rect">
            <a:avLst/>
          </a:prstGeom>
          <a:solidFill>
            <a:srgbClr val="000000"/>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8196" name="AutoShape 3"/>
          <p:cNvSpPr>
            <a:spLocks noChangeArrowheads="1"/>
          </p:cNvSpPr>
          <p:nvPr/>
        </p:nvSpPr>
        <p:spPr bwMode="auto">
          <a:xfrm>
            <a:off x="0" y="990600"/>
            <a:ext cx="8610600" cy="457200"/>
          </a:xfrm>
          <a:prstGeom prst="homePlate">
            <a:avLst>
              <a:gd name="adj" fmla="val 92161"/>
            </a:avLst>
          </a:prstGeom>
          <a:solidFill>
            <a:srgbClr val="E37222"/>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8197" name="Rectangle 4"/>
          <p:cNvSpPr>
            <a:spLocks noChangeArrowheads="1"/>
          </p:cNvSpPr>
          <p:nvPr/>
        </p:nvSpPr>
        <p:spPr bwMode="auto">
          <a:xfrm>
            <a:off x="914400" y="220663"/>
            <a:ext cx="7848600" cy="760412"/>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lang="en-US" sz="4400" smtClean="0">
                <a:solidFill>
                  <a:srgbClr val="E37222"/>
                </a:solidFill>
                <a:latin typeface="Century Gothic" pitchFamily="32" charset="0"/>
              </a:rPr>
              <a:t>CALI-NEV-HA</a:t>
            </a:r>
            <a:r>
              <a:rPr lang="en-US" sz="4400" smtClean="0">
                <a:solidFill>
                  <a:srgbClr val="000000"/>
                </a:solidFill>
                <a:latin typeface="Century Gothic" pitchFamily="32" charset="0"/>
              </a:rPr>
              <a:t>  </a:t>
            </a:r>
            <a:r>
              <a:rPr lang="en-US" sz="4400" smtClean="0">
                <a:solidFill>
                  <a:srgbClr val="FFFFFF"/>
                </a:solidFill>
                <a:latin typeface="Century Gothic" pitchFamily="32" charset="0"/>
              </a:rPr>
              <a:t>K E Y  C L U B</a:t>
            </a:r>
          </a:p>
        </p:txBody>
      </p:sp>
      <p:sp>
        <p:nvSpPr>
          <p:cNvPr id="8198" name="Rectangle 5"/>
          <p:cNvSpPr>
            <a:spLocks noGrp="1" noChangeArrowheads="1"/>
          </p:cNvSpPr>
          <p:nvPr>
            <p:ph type="title"/>
          </p:nvPr>
        </p:nvSpPr>
        <p:spPr>
          <a:xfrm>
            <a:off x="457200" y="990600"/>
            <a:ext cx="8229600" cy="4572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b="1" smtClean="0">
                <a:latin typeface="Century Gothic" pitchFamily="32" charset="0"/>
              </a:rPr>
              <a:t>Builders Club</a:t>
            </a:r>
          </a:p>
        </p:txBody>
      </p:sp>
      <p:sp>
        <p:nvSpPr>
          <p:cNvPr id="8199" name="Rectangle 7"/>
          <p:cNvSpPr>
            <a:spLocks noChangeArrowheads="1"/>
          </p:cNvSpPr>
          <p:nvPr/>
        </p:nvSpPr>
        <p:spPr bwMode="auto">
          <a:xfrm>
            <a:off x="0" y="6183313"/>
            <a:ext cx="9144000" cy="674687"/>
          </a:xfrm>
          <a:prstGeom prst="rect">
            <a:avLst/>
          </a:prstGeom>
          <a:solidFill>
            <a:srgbClr val="000000"/>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8200" name="Rectangle 8"/>
          <p:cNvSpPr>
            <a:spLocks noChangeArrowheads="1"/>
          </p:cNvSpPr>
          <p:nvPr/>
        </p:nvSpPr>
        <p:spPr bwMode="auto">
          <a:xfrm>
            <a:off x="152400" y="6135688"/>
            <a:ext cx="1066800" cy="1430337"/>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Lst>
            </a:pPr>
            <a:r>
              <a:rPr lang="en-US" sz="4400" smtClean="0">
                <a:solidFill>
                  <a:srgbClr val="E37222"/>
                </a:solidFill>
                <a:latin typeface="Century Gothic" pitchFamily="32" charset="0"/>
              </a:rPr>
              <a:t>KFF</a:t>
            </a:r>
          </a:p>
        </p:txBody>
      </p:sp>
      <p:sp>
        <p:nvSpPr>
          <p:cNvPr id="8201" name="Rectangle 9"/>
          <p:cNvSpPr>
            <a:spLocks noChangeArrowheads="1"/>
          </p:cNvSpPr>
          <p:nvPr/>
        </p:nvSpPr>
        <p:spPr bwMode="auto">
          <a:xfrm>
            <a:off x="1066800" y="6102350"/>
            <a:ext cx="457200" cy="760413"/>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pPr>
            <a:r>
              <a:rPr lang="en-US" sz="4400" smtClean="0">
                <a:solidFill>
                  <a:srgbClr val="FFFFFF"/>
                </a:solidFill>
              </a:rPr>
              <a:t>|</a:t>
            </a:r>
          </a:p>
        </p:txBody>
      </p:sp>
      <p:sp>
        <p:nvSpPr>
          <p:cNvPr id="8202" name="Rectangle 10"/>
          <p:cNvSpPr>
            <a:spLocks noChangeArrowheads="1"/>
          </p:cNvSpPr>
          <p:nvPr/>
        </p:nvSpPr>
        <p:spPr bwMode="auto">
          <a:xfrm>
            <a:off x="1333500" y="6242050"/>
            <a:ext cx="4152900" cy="303213"/>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lang="en-US" sz="1400" smtClean="0">
                <a:solidFill>
                  <a:srgbClr val="FFFFFF"/>
                </a:solidFill>
                <a:latin typeface="Century Gothic" pitchFamily="32" charset="0"/>
              </a:rPr>
              <a:t>Kiwanis Family and Foundation Committee</a:t>
            </a:r>
          </a:p>
        </p:txBody>
      </p:sp>
      <p:sp>
        <p:nvSpPr>
          <p:cNvPr id="8203" name="Rectangle 11"/>
          <p:cNvSpPr>
            <a:spLocks noChangeArrowheads="1"/>
          </p:cNvSpPr>
          <p:nvPr/>
        </p:nvSpPr>
        <p:spPr bwMode="auto">
          <a:xfrm>
            <a:off x="1333500" y="6481763"/>
            <a:ext cx="4152900" cy="303212"/>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lang="en-US" sz="1400" smtClean="0">
                <a:solidFill>
                  <a:srgbClr val="FFFFFF"/>
                </a:solidFill>
                <a:latin typeface="Century Gothic" pitchFamily="32" charset="0"/>
              </a:rPr>
              <a:t>California Nevada Hawaii District</a:t>
            </a:r>
          </a:p>
        </p:txBody>
      </p:sp>
      <p:pic>
        <p:nvPicPr>
          <p:cNvPr id="8204" name="Picture 12"/>
          <p:cNvPicPr>
            <a:picLocks noChangeAspect="1" noChangeArrowheads="1"/>
          </p:cNvPicPr>
          <p:nvPr/>
        </p:nvPicPr>
        <p:blipFill>
          <a:blip r:embed="rId3" cstate="email"/>
          <a:srcRect/>
          <a:stretch>
            <a:fillRect/>
          </a:stretch>
        </p:blipFill>
        <p:spPr bwMode="auto">
          <a:xfrm>
            <a:off x="6629400" y="6189663"/>
            <a:ext cx="2401888" cy="661987"/>
          </a:xfrm>
          <a:prstGeom prst="rect">
            <a:avLst/>
          </a:prstGeom>
          <a:noFill/>
          <a:ln w="9525">
            <a:noFill/>
            <a:round/>
            <a:headEnd/>
            <a:tailEnd/>
          </a:ln>
          <a:effectLst/>
        </p:spPr>
      </p:pic>
      <p:pic>
        <p:nvPicPr>
          <p:cNvPr id="8205" name="Picture 15" descr="http://t1.gstatic.com/images?q=tbn:ANd9GcR-Ymrzo0TqUlvjOx8tq-kBrJILgKieyrZ8RkBL0Ss0IhWn-MQ66g"/>
          <p:cNvPicPr>
            <a:picLocks noChangeAspect="1" noChangeArrowheads="1"/>
          </p:cNvPicPr>
          <p:nvPr/>
        </p:nvPicPr>
        <p:blipFill>
          <a:blip r:embed="rId4" cstate="email"/>
          <a:srcRect/>
          <a:stretch>
            <a:fillRect/>
          </a:stretch>
        </p:blipFill>
        <p:spPr bwMode="auto">
          <a:xfrm>
            <a:off x="6172200" y="2819400"/>
            <a:ext cx="2436813" cy="155257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0" y="0"/>
            <a:ext cx="9144000" cy="1892300"/>
          </a:xfrm>
          <a:prstGeom prst="rect">
            <a:avLst/>
          </a:prstGeom>
          <a:solidFill>
            <a:srgbClr val="000000"/>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9219" name="Rectangle 3"/>
          <p:cNvSpPr>
            <a:spLocks noChangeArrowheads="1"/>
          </p:cNvSpPr>
          <p:nvPr/>
        </p:nvSpPr>
        <p:spPr bwMode="auto">
          <a:xfrm>
            <a:off x="914400" y="220663"/>
            <a:ext cx="7848600" cy="760412"/>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lang="en-US" sz="4400" smtClean="0">
                <a:solidFill>
                  <a:srgbClr val="E37222"/>
                </a:solidFill>
                <a:latin typeface="Century Gothic" pitchFamily="32" charset="0"/>
              </a:rPr>
              <a:t>CALI-NEV-HA</a:t>
            </a:r>
            <a:r>
              <a:rPr lang="en-US" sz="4400" smtClean="0">
                <a:solidFill>
                  <a:srgbClr val="000000"/>
                </a:solidFill>
                <a:latin typeface="Century Gothic" pitchFamily="32" charset="0"/>
              </a:rPr>
              <a:t>  </a:t>
            </a:r>
            <a:r>
              <a:rPr lang="en-US" sz="4400" smtClean="0">
                <a:solidFill>
                  <a:srgbClr val="FFFFFF"/>
                </a:solidFill>
                <a:latin typeface="Century Gothic" pitchFamily="32" charset="0"/>
              </a:rPr>
              <a:t>K E Y  C L U B</a:t>
            </a:r>
          </a:p>
        </p:txBody>
      </p:sp>
      <p:sp>
        <p:nvSpPr>
          <p:cNvPr id="9220" name="AutoShape 3"/>
          <p:cNvSpPr>
            <a:spLocks noChangeArrowheads="1"/>
          </p:cNvSpPr>
          <p:nvPr/>
        </p:nvSpPr>
        <p:spPr bwMode="auto">
          <a:xfrm>
            <a:off x="0" y="990600"/>
            <a:ext cx="8610600" cy="457200"/>
          </a:xfrm>
          <a:prstGeom prst="homePlate">
            <a:avLst>
              <a:gd name="adj" fmla="val 92161"/>
            </a:avLst>
          </a:prstGeom>
          <a:solidFill>
            <a:srgbClr val="E37222"/>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9221" name="Rectangle 4"/>
          <p:cNvSpPr>
            <a:spLocks noGrp="1" noChangeArrowheads="1"/>
          </p:cNvSpPr>
          <p:nvPr>
            <p:ph type="title"/>
          </p:nvPr>
        </p:nvSpPr>
        <p:spPr>
          <a:xfrm>
            <a:off x="457200" y="990600"/>
            <a:ext cx="8229600" cy="4572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b="1" smtClean="0">
                <a:latin typeface="Century Gothic" pitchFamily="32" charset="0"/>
              </a:rPr>
              <a:t>Key Leader</a:t>
            </a:r>
          </a:p>
        </p:txBody>
      </p:sp>
      <p:sp>
        <p:nvSpPr>
          <p:cNvPr id="9222" name="Rectangle 6"/>
          <p:cNvSpPr>
            <a:spLocks noChangeArrowheads="1"/>
          </p:cNvSpPr>
          <p:nvPr/>
        </p:nvSpPr>
        <p:spPr bwMode="auto">
          <a:xfrm>
            <a:off x="0" y="6183313"/>
            <a:ext cx="9144000" cy="674687"/>
          </a:xfrm>
          <a:prstGeom prst="rect">
            <a:avLst/>
          </a:prstGeom>
          <a:solidFill>
            <a:srgbClr val="000000"/>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9223" name="Rectangle 7"/>
          <p:cNvSpPr>
            <a:spLocks noChangeArrowheads="1"/>
          </p:cNvSpPr>
          <p:nvPr/>
        </p:nvSpPr>
        <p:spPr bwMode="auto">
          <a:xfrm>
            <a:off x="152400" y="6135688"/>
            <a:ext cx="1066800" cy="1430337"/>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Lst>
            </a:pPr>
            <a:r>
              <a:rPr lang="en-US" sz="4400" smtClean="0">
                <a:solidFill>
                  <a:srgbClr val="E37222"/>
                </a:solidFill>
                <a:latin typeface="Century Gothic" pitchFamily="32" charset="0"/>
              </a:rPr>
              <a:t>KFF</a:t>
            </a:r>
          </a:p>
        </p:txBody>
      </p:sp>
      <p:sp>
        <p:nvSpPr>
          <p:cNvPr id="9224" name="Rectangle 8"/>
          <p:cNvSpPr>
            <a:spLocks noChangeArrowheads="1"/>
          </p:cNvSpPr>
          <p:nvPr/>
        </p:nvSpPr>
        <p:spPr bwMode="auto">
          <a:xfrm>
            <a:off x="1066800" y="6102350"/>
            <a:ext cx="457200" cy="760413"/>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pPr>
            <a:r>
              <a:rPr lang="en-US" sz="4400" smtClean="0">
                <a:solidFill>
                  <a:srgbClr val="FFFFFF"/>
                </a:solidFill>
              </a:rPr>
              <a:t>|</a:t>
            </a:r>
          </a:p>
        </p:txBody>
      </p:sp>
      <p:sp>
        <p:nvSpPr>
          <p:cNvPr id="9225" name="Rectangle 9"/>
          <p:cNvSpPr>
            <a:spLocks noChangeArrowheads="1"/>
          </p:cNvSpPr>
          <p:nvPr/>
        </p:nvSpPr>
        <p:spPr bwMode="auto">
          <a:xfrm>
            <a:off x="1333500" y="6242050"/>
            <a:ext cx="4152900" cy="303213"/>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lang="en-US" sz="1400" smtClean="0">
                <a:solidFill>
                  <a:srgbClr val="FFFFFF"/>
                </a:solidFill>
                <a:latin typeface="Century Gothic" pitchFamily="32" charset="0"/>
              </a:rPr>
              <a:t>Kiwanis Family and Foundation Committee</a:t>
            </a:r>
          </a:p>
        </p:txBody>
      </p:sp>
      <p:sp>
        <p:nvSpPr>
          <p:cNvPr id="9226" name="Rectangle 10"/>
          <p:cNvSpPr>
            <a:spLocks noChangeArrowheads="1"/>
          </p:cNvSpPr>
          <p:nvPr/>
        </p:nvSpPr>
        <p:spPr bwMode="auto">
          <a:xfrm>
            <a:off x="1333500" y="6481763"/>
            <a:ext cx="4152900" cy="303212"/>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lang="en-US" sz="1400" smtClean="0">
                <a:solidFill>
                  <a:srgbClr val="FFFFFF"/>
                </a:solidFill>
                <a:latin typeface="Century Gothic" pitchFamily="32" charset="0"/>
              </a:rPr>
              <a:t>California Nevada Hawaii District</a:t>
            </a:r>
          </a:p>
        </p:txBody>
      </p:sp>
      <p:pic>
        <p:nvPicPr>
          <p:cNvPr id="9227" name="Picture 11"/>
          <p:cNvPicPr>
            <a:picLocks noChangeAspect="1" noChangeArrowheads="1"/>
          </p:cNvPicPr>
          <p:nvPr/>
        </p:nvPicPr>
        <p:blipFill>
          <a:blip r:embed="rId3" cstate="email"/>
          <a:srcRect/>
          <a:stretch>
            <a:fillRect/>
          </a:stretch>
        </p:blipFill>
        <p:spPr bwMode="auto">
          <a:xfrm>
            <a:off x="6629400" y="6189663"/>
            <a:ext cx="2401888" cy="661987"/>
          </a:xfrm>
          <a:prstGeom prst="rect">
            <a:avLst/>
          </a:prstGeom>
          <a:noFill/>
          <a:ln w="9525">
            <a:noFill/>
            <a:round/>
            <a:headEnd/>
            <a:tailEnd/>
          </a:ln>
          <a:effectLst/>
        </p:spPr>
      </p:pic>
      <p:pic>
        <p:nvPicPr>
          <p:cNvPr id="9228" name="Picture 12"/>
          <p:cNvPicPr>
            <a:picLocks noChangeAspect="1" noChangeArrowheads="1"/>
          </p:cNvPicPr>
          <p:nvPr/>
        </p:nvPicPr>
        <p:blipFill>
          <a:blip r:embed="rId4" cstate="email"/>
          <a:srcRect/>
          <a:stretch>
            <a:fillRect/>
          </a:stretch>
        </p:blipFill>
        <p:spPr bwMode="auto">
          <a:xfrm>
            <a:off x="6135688" y="4038600"/>
            <a:ext cx="2322512" cy="1865313"/>
          </a:xfrm>
          <a:prstGeom prst="rect">
            <a:avLst/>
          </a:prstGeom>
          <a:noFill/>
          <a:ln w="9525">
            <a:noFill/>
            <a:round/>
            <a:headEnd/>
            <a:tailEnd/>
          </a:ln>
          <a:effectLst/>
        </p:spPr>
      </p:pic>
      <p:sp>
        <p:nvSpPr>
          <p:cNvPr id="9229" name="Text Box 13"/>
          <p:cNvSpPr txBox="1">
            <a:spLocks noChangeArrowheads="1"/>
          </p:cNvSpPr>
          <p:nvPr/>
        </p:nvSpPr>
        <p:spPr bwMode="auto">
          <a:xfrm>
            <a:off x="381000" y="1981200"/>
            <a:ext cx="8229600" cy="3962400"/>
          </a:xfrm>
          <a:prstGeom prst="rect">
            <a:avLst/>
          </a:prstGeom>
          <a:noFill/>
          <a:ln w="9525">
            <a:noFill/>
            <a:round/>
            <a:headEnd/>
            <a:tailEnd/>
          </a:ln>
          <a:effectLst/>
        </p:spPr>
        <p:txBody>
          <a:bodyPr lIns="90000" tIns="45000" rIns="90000" bIns="45000"/>
          <a:lstStyle/>
          <a:p>
            <a:pPr marL="342900" indent="-341313" fontAlgn="base">
              <a:spcBef>
                <a:spcPts val="638"/>
              </a:spcBef>
              <a:spcAft>
                <a:spcPts val="1425"/>
              </a:spcAft>
              <a:buClr>
                <a:srgbClr val="000000"/>
              </a:buClr>
              <a:buSzPct val="45000"/>
              <a:buFont typeface="Wingdings" charset="0"/>
              <a:buChar char="v"/>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smtClean="0">
                <a:solidFill>
                  <a:srgbClr val="000000"/>
                </a:solidFill>
                <a:latin typeface="Goudy Old Style" pitchFamily="16" charset="0"/>
              </a:rPr>
              <a:t>Kiwanis International’s leadership education program </a:t>
            </a:r>
            <a:br>
              <a:rPr lang="en-US" sz="2400" smtClean="0">
                <a:solidFill>
                  <a:srgbClr val="000000"/>
                </a:solidFill>
                <a:latin typeface="Goudy Old Style" pitchFamily="16" charset="0"/>
              </a:rPr>
            </a:br>
            <a:r>
              <a:rPr lang="en-US" sz="2400" smtClean="0">
                <a:solidFill>
                  <a:srgbClr val="000000"/>
                </a:solidFill>
                <a:latin typeface="Goudy Old Style" pitchFamily="16" charset="0"/>
              </a:rPr>
              <a:t>for students.</a:t>
            </a:r>
          </a:p>
          <a:p>
            <a:pPr marL="342900" indent="-341313" fontAlgn="base">
              <a:spcBef>
                <a:spcPts val="638"/>
              </a:spcBef>
              <a:spcAft>
                <a:spcPts val="1425"/>
              </a:spcAft>
              <a:buClr>
                <a:srgbClr val="000000"/>
              </a:buClr>
              <a:buSzPct val="45000"/>
              <a:buFont typeface="Wingdings" charset="0"/>
              <a:buChar char="v"/>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smtClean="0">
                <a:solidFill>
                  <a:srgbClr val="000000"/>
                </a:solidFill>
                <a:latin typeface="Goudy Old Style" pitchFamily="16" charset="0"/>
              </a:rPr>
              <a:t>Mission: to provide a life-changing experience that inspires young people to achieve their personal best through service leadership.</a:t>
            </a:r>
          </a:p>
          <a:p>
            <a:pPr marL="342900" indent="-341313" fontAlgn="base">
              <a:spcBef>
                <a:spcPts val="638"/>
              </a:spcBef>
              <a:spcAft>
                <a:spcPts val="1425"/>
              </a:spcAft>
              <a:buClr>
                <a:srgbClr val="000000"/>
              </a:buClr>
              <a:buSzPct val="45000"/>
              <a:buFont typeface="Wingdings" charset="0"/>
              <a:buChar char="v"/>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smtClean="0">
                <a:solidFill>
                  <a:srgbClr val="000000"/>
                </a:solidFill>
                <a:latin typeface="Goudy Old Style" pitchFamily="16" charset="0"/>
              </a:rPr>
              <a:t>Places over a course of 3 days for high </a:t>
            </a:r>
            <a:br>
              <a:rPr lang="en-US" sz="2400" smtClean="0">
                <a:solidFill>
                  <a:srgbClr val="000000"/>
                </a:solidFill>
                <a:latin typeface="Goudy Old Style" pitchFamily="16" charset="0"/>
              </a:rPr>
            </a:br>
            <a:r>
              <a:rPr lang="en-US" sz="2400" smtClean="0">
                <a:solidFill>
                  <a:srgbClr val="000000"/>
                </a:solidFill>
                <a:latin typeface="Goudy Old Style" pitchFamily="16" charset="0"/>
              </a:rPr>
              <a:t>school students ages 14-18.</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457200" y="2057400"/>
            <a:ext cx="8229600" cy="3962400"/>
          </a:xfrm>
          <a:prstGeom prst="rect">
            <a:avLst/>
          </a:prstGeom>
          <a:noFill/>
          <a:ln w="9525">
            <a:noFill/>
            <a:round/>
            <a:headEnd/>
            <a:tailEnd/>
          </a:ln>
          <a:effectLst/>
        </p:spPr>
        <p:txBody>
          <a:bodyPr lIns="90000" tIns="45000" rIns="90000" bIns="45000"/>
          <a:lstStyle/>
          <a:p>
            <a:pPr marL="342900" indent="-341313" fontAlgn="base">
              <a:spcBef>
                <a:spcPts val="638"/>
              </a:spcBef>
              <a:spcAft>
                <a:spcPts val="1425"/>
              </a:spcAft>
              <a:buClr>
                <a:srgbClr val="000000"/>
              </a:buClr>
              <a:buSzPct val="45000"/>
              <a:buFont typeface="Wingdings" charset="0"/>
              <a:buChar char="v"/>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smtClean="0">
                <a:solidFill>
                  <a:srgbClr val="000000"/>
                </a:solidFill>
                <a:latin typeface="Goudy Old Style" pitchFamily="16" charset="0"/>
              </a:rPr>
              <a:t>32nd District of Key Club International (KCI). Located in California, Nevada, and Hawaii.</a:t>
            </a:r>
          </a:p>
          <a:p>
            <a:pPr marL="342900" indent="-341313" fontAlgn="base">
              <a:spcBef>
                <a:spcPts val="638"/>
              </a:spcBef>
              <a:spcAft>
                <a:spcPts val="1425"/>
              </a:spcAft>
              <a:buClr>
                <a:srgbClr val="000000"/>
              </a:buClr>
              <a:buSzPct val="45000"/>
              <a:buFont typeface="Wingdings" charset="0"/>
              <a:buChar char="v"/>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smtClean="0">
                <a:solidFill>
                  <a:srgbClr val="000000"/>
                </a:solidFill>
                <a:latin typeface="Goudy Old Style" pitchFamily="16" charset="0"/>
              </a:rPr>
              <a:t>Over 50 clubs with approximately </a:t>
            </a:r>
            <a:br>
              <a:rPr lang="en-US" sz="2400" smtClean="0">
                <a:solidFill>
                  <a:srgbClr val="000000"/>
                </a:solidFill>
                <a:latin typeface="Goudy Old Style" pitchFamily="16" charset="0"/>
              </a:rPr>
            </a:br>
            <a:r>
              <a:rPr lang="en-US" sz="2400" smtClean="0">
                <a:solidFill>
                  <a:srgbClr val="000000"/>
                </a:solidFill>
                <a:latin typeface="Goudy Old Style" pitchFamily="16" charset="0"/>
              </a:rPr>
              <a:t>2,500 members.</a:t>
            </a:r>
          </a:p>
          <a:p>
            <a:pPr marL="342900" indent="-341313" fontAlgn="base">
              <a:spcBef>
                <a:spcPts val="638"/>
              </a:spcBef>
              <a:spcAft>
                <a:spcPts val="1425"/>
              </a:spcAft>
              <a:buClr>
                <a:srgbClr val="000000"/>
              </a:buClr>
              <a:buSzPct val="45000"/>
              <a:buFont typeface="Wingdings" charset="0"/>
              <a:buChar char="v"/>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smtClean="0">
                <a:solidFill>
                  <a:srgbClr val="000000"/>
                </a:solidFill>
                <a:latin typeface="Goudy Old Style" pitchFamily="16" charset="0"/>
              </a:rPr>
              <a:t>KIWIN’S divisions are coral, crystal, diamond, </a:t>
            </a:r>
            <a:br>
              <a:rPr lang="en-US" sz="2400" smtClean="0">
                <a:solidFill>
                  <a:srgbClr val="000000"/>
                </a:solidFill>
                <a:latin typeface="Goudy Old Style" pitchFamily="16" charset="0"/>
              </a:rPr>
            </a:br>
            <a:r>
              <a:rPr lang="en-US" sz="2400" smtClean="0">
                <a:solidFill>
                  <a:srgbClr val="000000"/>
                </a:solidFill>
                <a:latin typeface="Goudy Old Style" pitchFamily="16" charset="0"/>
              </a:rPr>
              <a:t>emerald, goldstone, jade, jet, ruby, sapphire, </a:t>
            </a:r>
            <a:br>
              <a:rPr lang="en-US" sz="2400" smtClean="0">
                <a:solidFill>
                  <a:srgbClr val="000000"/>
                </a:solidFill>
                <a:latin typeface="Goudy Old Style" pitchFamily="16" charset="0"/>
              </a:rPr>
            </a:br>
            <a:r>
              <a:rPr lang="en-US" sz="2400" smtClean="0">
                <a:solidFill>
                  <a:srgbClr val="000000"/>
                </a:solidFill>
                <a:latin typeface="Goudy Old Style" pitchFamily="16" charset="0"/>
              </a:rPr>
              <a:t>topaz, and turquoise.</a:t>
            </a:r>
          </a:p>
          <a:p>
            <a:pPr marL="342900" indent="-341313" fontAlgn="base">
              <a:spcBef>
                <a:spcPts val="638"/>
              </a:spcBef>
              <a:spcAft>
                <a:spcPts val="1425"/>
              </a:spcAft>
              <a:buClr>
                <a:srgbClr val="000000"/>
              </a:buClr>
              <a:buSzPct val="45000"/>
              <a:buFont typeface="Wingdings" charset="0"/>
              <a:buChar char="v"/>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smtClean="0">
                <a:solidFill>
                  <a:srgbClr val="000000"/>
                </a:solidFill>
                <a:latin typeface="Goudy Old Style" pitchFamily="16" charset="0"/>
              </a:rPr>
              <a:t>The District Board consists of 12 Lt. Governors.</a:t>
            </a:r>
          </a:p>
        </p:txBody>
      </p:sp>
      <p:sp>
        <p:nvSpPr>
          <p:cNvPr id="10243" name="Rectangle 2"/>
          <p:cNvSpPr>
            <a:spLocks noChangeArrowheads="1"/>
          </p:cNvSpPr>
          <p:nvPr/>
        </p:nvSpPr>
        <p:spPr bwMode="auto">
          <a:xfrm>
            <a:off x="0" y="0"/>
            <a:ext cx="9144000" cy="1892300"/>
          </a:xfrm>
          <a:prstGeom prst="rect">
            <a:avLst/>
          </a:prstGeom>
          <a:solidFill>
            <a:srgbClr val="000000"/>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10244" name="AutoShape 3"/>
          <p:cNvSpPr>
            <a:spLocks noChangeArrowheads="1"/>
          </p:cNvSpPr>
          <p:nvPr/>
        </p:nvSpPr>
        <p:spPr bwMode="auto">
          <a:xfrm>
            <a:off x="0" y="990600"/>
            <a:ext cx="8610600" cy="457200"/>
          </a:xfrm>
          <a:prstGeom prst="homePlate">
            <a:avLst>
              <a:gd name="adj" fmla="val 92161"/>
            </a:avLst>
          </a:prstGeom>
          <a:solidFill>
            <a:srgbClr val="E37222"/>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10245" name="Rectangle 4"/>
          <p:cNvSpPr>
            <a:spLocks noChangeArrowheads="1"/>
          </p:cNvSpPr>
          <p:nvPr/>
        </p:nvSpPr>
        <p:spPr bwMode="auto">
          <a:xfrm>
            <a:off x="914400" y="220663"/>
            <a:ext cx="7848600" cy="760412"/>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lang="en-US" sz="4400" smtClean="0">
                <a:solidFill>
                  <a:srgbClr val="E37222"/>
                </a:solidFill>
                <a:latin typeface="Century Gothic" pitchFamily="32" charset="0"/>
              </a:rPr>
              <a:t>CALI-NEV-HA</a:t>
            </a:r>
            <a:r>
              <a:rPr lang="en-US" sz="4400" smtClean="0">
                <a:solidFill>
                  <a:srgbClr val="000000"/>
                </a:solidFill>
                <a:latin typeface="Century Gothic" pitchFamily="32" charset="0"/>
              </a:rPr>
              <a:t>  </a:t>
            </a:r>
            <a:r>
              <a:rPr lang="en-US" sz="4400" smtClean="0">
                <a:solidFill>
                  <a:srgbClr val="FFFFFF"/>
                </a:solidFill>
                <a:latin typeface="Century Gothic" pitchFamily="32" charset="0"/>
              </a:rPr>
              <a:t>K E Y  C L U B</a:t>
            </a:r>
          </a:p>
        </p:txBody>
      </p:sp>
      <p:sp>
        <p:nvSpPr>
          <p:cNvPr id="10246" name="Rectangle 5"/>
          <p:cNvSpPr>
            <a:spLocks noGrp="1" noChangeArrowheads="1"/>
          </p:cNvSpPr>
          <p:nvPr>
            <p:ph type="title"/>
          </p:nvPr>
        </p:nvSpPr>
        <p:spPr>
          <a:xfrm>
            <a:off x="457200" y="990600"/>
            <a:ext cx="8229600" cy="4572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b="1" smtClean="0">
                <a:latin typeface="Century Gothic" pitchFamily="32" charset="0"/>
              </a:rPr>
              <a:t>KIWIN’S</a:t>
            </a:r>
          </a:p>
        </p:txBody>
      </p:sp>
      <p:sp>
        <p:nvSpPr>
          <p:cNvPr id="10247" name="Rectangle 7"/>
          <p:cNvSpPr>
            <a:spLocks noChangeArrowheads="1"/>
          </p:cNvSpPr>
          <p:nvPr/>
        </p:nvSpPr>
        <p:spPr bwMode="auto">
          <a:xfrm>
            <a:off x="0" y="6183313"/>
            <a:ext cx="9144000" cy="674687"/>
          </a:xfrm>
          <a:prstGeom prst="rect">
            <a:avLst/>
          </a:prstGeom>
          <a:solidFill>
            <a:srgbClr val="000000"/>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10248" name="Rectangle 8"/>
          <p:cNvSpPr>
            <a:spLocks noChangeArrowheads="1"/>
          </p:cNvSpPr>
          <p:nvPr/>
        </p:nvSpPr>
        <p:spPr bwMode="auto">
          <a:xfrm>
            <a:off x="152400" y="6135688"/>
            <a:ext cx="1066800" cy="1430337"/>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Lst>
            </a:pPr>
            <a:r>
              <a:rPr lang="en-US" sz="4400" smtClean="0">
                <a:solidFill>
                  <a:srgbClr val="E37222"/>
                </a:solidFill>
                <a:latin typeface="Century Gothic" pitchFamily="32" charset="0"/>
              </a:rPr>
              <a:t>KFF</a:t>
            </a:r>
          </a:p>
        </p:txBody>
      </p:sp>
      <p:sp>
        <p:nvSpPr>
          <p:cNvPr id="10249" name="Rectangle 9"/>
          <p:cNvSpPr>
            <a:spLocks noChangeArrowheads="1"/>
          </p:cNvSpPr>
          <p:nvPr/>
        </p:nvSpPr>
        <p:spPr bwMode="auto">
          <a:xfrm>
            <a:off x="1066800" y="6102350"/>
            <a:ext cx="457200" cy="760413"/>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pPr>
            <a:r>
              <a:rPr lang="en-US" sz="4400" smtClean="0">
                <a:solidFill>
                  <a:srgbClr val="FFFFFF"/>
                </a:solidFill>
              </a:rPr>
              <a:t>|</a:t>
            </a:r>
          </a:p>
        </p:txBody>
      </p:sp>
      <p:sp>
        <p:nvSpPr>
          <p:cNvPr id="10250" name="Rectangle 10"/>
          <p:cNvSpPr>
            <a:spLocks noChangeArrowheads="1"/>
          </p:cNvSpPr>
          <p:nvPr/>
        </p:nvSpPr>
        <p:spPr bwMode="auto">
          <a:xfrm>
            <a:off x="1333500" y="6242050"/>
            <a:ext cx="4152900" cy="303213"/>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lang="en-US" sz="1400" smtClean="0">
                <a:solidFill>
                  <a:srgbClr val="FFFFFF"/>
                </a:solidFill>
                <a:latin typeface="Century Gothic" pitchFamily="32" charset="0"/>
              </a:rPr>
              <a:t>Kiwanis Family and Foundation Committee</a:t>
            </a:r>
          </a:p>
        </p:txBody>
      </p:sp>
      <p:sp>
        <p:nvSpPr>
          <p:cNvPr id="10251" name="Rectangle 11"/>
          <p:cNvSpPr>
            <a:spLocks noChangeArrowheads="1"/>
          </p:cNvSpPr>
          <p:nvPr/>
        </p:nvSpPr>
        <p:spPr bwMode="auto">
          <a:xfrm>
            <a:off x="1333500" y="6481763"/>
            <a:ext cx="4152900" cy="303212"/>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lang="en-US" sz="1400" smtClean="0">
                <a:solidFill>
                  <a:srgbClr val="FFFFFF"/>
                </a:solidFill>
                <a:latin typeface="Century Gothic" pitchFamily="32" charset="0"/>
              </a:rPr>
              <a:t>California Nevada Hawaii District</a:t>
            </a:r>
          </a:p>
        </p:txBody>
      </p:sp>
      <p:pic>
        <p:nvPicPr>
          <p:cNvPr id="10252" name="Picture 12"/>
          <p:cNvPicPr>
            <a:picLocks noChangeAspect="1" noChangeArrowheads="1"/>
          </p:cNvPicPr>
          <p:nvPr/>
        </p:nvPicPr>
        <p:blipFill>
          <a:blip r:embed="rId3" cstate="email"/>
          <a:srcRect/>
          <a:stretch>
            <a:fillRect/>
          </a:stretch>
        </p:blipFill>
        <p:spPr bwMode="auto">
          <a:xfrm>
            <a:off x="6629400" y="6189663"/>
            <a:ext cx="2401888" cy="661987"/>
          </a:xfrm>
          <a:prstGeom prst="rect">
            <a:avLst/>
          </a:prstGeom>
          <a:noFill/>
          <a:ln w="9525">
            <a:noFill/>
            <a:round/>
            <a:headEnd/>
            <a:tailEnd/>
          </a:ln>
          <a:effectLst/>
        </p:spPr>
      </p:pic>
      <p:pic>
        <p:nvPicPr>
          <p:cNvPr id="10253" name="Picture 15" descr="http://t3.gstatic.com/images?q=tbn:ANd9GcRSPCsS2L39RKaP50kB_K1Tu677pOVf3k6MzwILA0suLt0kyIgr"/>
          <p:cNvPicPr>
            <a:picLocks noChangeAspect="1" noChangeArrowheads="1"/>
          </p:cNvPicPr>
          <p:nvPr/>
        </p:nvPicPr>
        <p:blipFill>
          <a:blip r:embed="rId4" cstate="email"/>
          <a:srcRect/>
          <a:stretch>
            <a:fillRect/>
          </a:stretch>
        </p:blipFill>
        <p:spPr bwMode="auto">
          <a:xfrm>
            <a:off x="7010400" y="2971800"/>
            <a:ext cx="1600200" cy="16002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0" y="0"/>
            <a:ext cx="9144000" cy="1892300"/>
          </a:xfrm>
          <a:prstGeom prst="rect">
            <a:avLst/>
          </a:prstGeom>
          <a:solidFill>
            <a:srgbClr val="000000"/>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11267" name="Rectangle 3"/>
          <p:cNvSpPr>
            <a:spLocks noChangeArrowheads="1"/>
          </p:cNvSpPr>
          <p:nvPr/>
        </p:nvSpPr>
        <p:spPr bwMode="auto">
          <a:xfrm>
            <a:off x="914400" y="220663"/>
            <a:ext cx="7848600" cy="760412"/>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lang="en-US" sz="4400" smtClean="0">
                <a:solidFill>
                  <a:srgbClr val="E37222"/>
                </a:solidFill>
                <a:latin typeface="Century Gothic" pitchFamily="32" charset="0"/>
              </a:rPr>
              <a:t>CALI-NEV-HA</a:t>
            </a:r>
            <a:r>
              <a:rPr lang="en-US" sz="4400" smtClean="0">
                <a:solidFill>
                  <a:srgbClr val="000000"/>
                </a:solidFill>
                <a:latin typeface="Century Gothic" pitchFamily="32" charset="0"/>
              </a:rPr>
              <a:t>  </a:t>
            </a:r>
            <a:r>
              <a:rPr lang="en-US" sz="4400" smtClean="0">
                <a:solidFill>
                  <a:srgbClr val="FFFFFF"/>
                </a:solidFill>
                <a:latin typeface="Century Gothic" pitchFamily="32" charset="0"/>
              </a:rPr>
              <a:t>K E Y  C L U B</a:t>
            </a:r>
          </a:p>
        </p:txBody>
      </p:sp>
      <p:sp>
        <p:nvSpPr>
          <p:cNvPr id="11268" name="AutoShape 3"/>
          <p:cNvSpPr>
            <a:spLocks noChangeArrowheads="1"/>
          </p:cNvSpPr>
          <p:nvPr/>
        </p:nvSpPr>
        <p:spPr bwMode="auto">
          <a:xfrm>
            <a:off x="0" y="990600"/>
            <a:ext cx="8610600" cy="457200"/>
          </a:xfrm>
          <a:prstGeom prst="homePlate">
            <a:avLst>
              <a:gd name="adj" fmla="val 92161"/>
            </a:avLst>
          </a:prstGeom>
          <a:solidFill>
            <a:srgbClr val="E37222"/>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11269" name="Rectangle 4"/>
          <p:cNvSpPr>
            <a:spLocks noGrp="1" noChangeArrowheads="1"/>
          </p:cNvSpPr>
          <p:nvPr>
            <p:ph type="title"/>
          </p:nvPr>
        </p:nvSpPr>
        <p:spPr>
          <a:xfrm>
            <a:off x="457200" y="990600"/>
            <a:ext cx="8229600" cy="4572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b="1" smtClean="0">
                <a:latin typeface="Century Gothic" pitchFamily="32" charset="0"/>
              </a:rPr>
              <a:t>Circle K</a:t>
            </a:r>
          </a:p>
        </p:txBody>
      </p:sp>
      <p:sp>
        <p:nvSpPr>
          <p:cNvPr id="11270" name="Rectangle 6"/>
          <p:cNvSpPr>
            <a:spLocks noChangeArrowheads="1"/>
          </p:cNvSpPr>
          <p:nvPr/>
        </p:nvSpPr>
        <p:spPr bwMode="auto">
          <a:xfrm>
            <a:off x="0" y="6183313"/>
            <a:ext cx="9144000" cy="674687"/>
          </a:xfrm>
          <a:prstGeom prst="rect">
            <a:avLst/>
          </a:prstGeom>
          <a:solidFill>
            <a:srgbClr val="000000"/>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11271" name="Rectangle 7"/>
          <p:cNvSpPr>
            <a:spLocks noChangeArrowheads="1"/>
          </p:cNvSpPr>
          <p:nvPr/>
        </p:nvSpPr>
        <p:spPr bwMode="auto">
          <a:xfrm>
            <a:off x="152400" y="6135688"/>
            <a:ext cx="1066800" cy="1430337"/>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Lst>
            </a:pPr>
            <a:r>
              <a:rPr lang="en-US" sz="4400" smtClean="0">
                <a:solidFill>
                  <a:srgbClr val="E37222"/>
                </a:solidFill>
                <a:latin typeface="Century Gothic" pitchFamily="32" charset="0"/>
              </a:rPr>
              <a:t>KFF</a:t>
            </a:r>
          </a:p>
        </p:txBody>
      </p:sp>
      <p:sp>
        <p:nvSpPr>
          <p:cNvPr id="11272" name="Rectangle 8"/>
          <p:cNvSpPr>
            <a:spLocks noChangeArrowheads="1"/>
          </p:cNvSpPr>
          <p:nvPr/>
        </p:nvSpPr>
        <p:spPr bwMode="auto">
          <a:xfrm>
            <a:off x="1066800" y="6102350"/>
            <a:ext cx="457200" cy="760413"/>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pPr>
            <a:r>
              <a:rPr lang="en-US" sz="4400" smtClean="0">
                <a:solidFill>
                  <a:srgbClr val="FFFFFF"/>
                </a:solidFill>
              </a:rPr>
              <a:t>|</a:t>
            </a:r>
          </a:p>
        </p:txBody>
      </p:sp>
      <p:sp>
        <p:nvSpPr>
          <p:cNvPr id="11273" name="Rectangle 9"/>
          <p:cNvSpPr>
            <a:spLocks noChangeArrowheads="1"/>
          </p:cNvSpPr>
          <p:nvPr/>
        </p:nvSpPr>
        <p:spPr bwMode="auto">
          <a:xfrm>
            <a:off x="1333500" y="6242050"/>
            <a:ext cx="4152900" cy="303213"/>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lang="en-US" sz="1400" smtClean="0">
                <a:solidFill>
                  <a:srgbClr val="FFFFFF"/>
                </a:solidFill>
                <a:latin typeface="Century Gothic" pitchFamily="32" charset="0"/>
              </a:rPr>
              <a:t>Kiwanis Family and Foundation Committee</a:t>
            </a:r>
          </a:p>
        </p:txBody>
      </p:sp>
      <p:sp>
        <p:nvSpPr>
          <p:cNvPr id="11274" name="Rectangle 10"/>
          <p:cNvSpPr>
            <a:spLocks noChangeArrowheads="1"/>
          </p:cNvSpPr>
          <p:nvPr/>
        </p:nvSpPr>
        <p:spPr bwMode="auto">
          <a:xfrm>
            <a:off x="1333500" y="6481763"/>
            <a:ext cx="4152900" cy="303212"/>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lang="en-US" sz="1400" smtClean="0">
                <a:solidFill>
                  <a:srgbClr val="FFFFFF"/>
                </a:solidFill>
                <a:latin typeface="Century Gothic" pitchFamily="32" charset="0"/>
              </a:rPr>
              <a:t>California Nevada Hawaii District</a:t>
            </a:r>
          </a:p>
        </p:txBody>
      </p:sp>
      <p:pic>
        <p:nvPicPr>
          <p:cNvPr id="11275" name="Picture 11"/>
          <p:cNvPicPr>
            <a:picLocks noChangeAspect="1" noChangeArrowheads="1"/>
          </p:cNvPicPr>
          <p:nvPr/>
        </p:nvPicPr>
        <p:blipFill>
          <a:blip r:embed="rId3" cstate="email"/>
          <a:srcRect/>
          <a:stretch>
            <a:fillRect/>
          </a:stretch>
        </p:blipFill>
        <p:spPr bwMode="auto">
          <a:xfrm>
            <a:off x="6629400" y="6189663"/>
            <a:ext cx="2401888" cy="661987"/>
          </a:xfrm>
          <a:prstGeom prst="rect">
            <a:avLst/>
          </a:prstGeom>
          <a:noFill/>
          <a:ln w="9525">
            <a:noFill/>
            <a:round/>
            <a:headEnd/>
            <a:tailEnd/>
          </a:ln>
          <a:effectLst/>
        </p:spPr>
      </p:pic>
      <p:pic>
        <p:nvPicPr>
          <p:cNvPr id="11276" name="Picture 12"/>
          <p:cNvPicPr>
            <a:picLocks noChangeAspect="1" noChangeArrowheads="1"/>
          </p:cNvPicPr>
          <p:nvPr/>
        </p:nvPicPr>
        <p:blipFill>
          <a:blip r:embed="rId4" cstate="email"/>
          <a:srcRect/>
          <a:stretch>
            <a:fillRect/>
          </a:stretch>
        </p:blipFill>
        <p:spPr bwMode="auto">
          <a:xfrm>
            <a:off x="6618288" y="3505200"/>
            <a:ext cx="1839912" cy="1865313"/>
          </a:xfrm>
          <a:prstGeom prst="rect">
            <a:avLst/>
          </a:prstGeom>
          <a:noFill/>
          <a:ln w="9525">
            <a:noFill/>
            <a:round/>
            <a:headEnd/>
            <a:tailEnd/>
          </a:ln>
          <a:effectLst/>
        </p:spPr>
      </p:pic>
      <p:sp>
        <p:nvSpPr>
          <p:cNvPr id="11277" name="Text Box 13"/>
          <p:cNvSpPr txBox="1">
            <a:spLocks noChangeArrowheads="1"/>
          </p:cNvSpPr>
          <p:nvPr/>
        </p:nvSpPr>
        <p:spPr bwMode="auto">
          <a:xfrm>
            <a:off x="457200" y="2057400"/>
            <a:ext cx="7848600" cy="3962400"/>
          </a:xfrm>
          <a:prstGeom prst="rect">
            <a:avLst/>
          </a:prstGeom>
          <a:noFill/>
          <a:ln w="9525">
            <a:noFill/>
            <a:round/>
            <a:headEnd/>
            <a:tailEnd/>
          </a:ln>
          <a:effectLst/>
        </p:spPr>
        <p:txBody>
          <a:bodyPr lIns="90000" tIns="45000" rIns="90000" bIns="45000"/>
          <a:lstStyle/>
          <a:p>
            <a:pPr marL="342900" indent="-341313" fontAlgn="base">
              <a:spcBef>
                <a:spcPts val="638"/>
              </a:spcBef>
              <a:spcAft>
                <a:spcPts val="1425"/>
              </a:spcAft>
              <a:buClr>
                <a:srgbClr val="000000"/>
              </a:buClr>
              <a:buSzPct val="45000"/>
              <a:buFont typeface="Wingdings" charset="0"/>
              <a:buChar char="v"/>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smtClean="0">
                <a:solidFill>
                  <a:srgbClr val="000000"/>
                </a:solidFill>
                <a:latin typeface="Goudy Old Style" pitchFamily="16" charset="0"/>
              </a:rPr>
              <a:t>Circle K International (CKI) is the premiere university service organization in the world sponsored by Kiwanis </a:t>
            </a:r>
            <a:br>
              <a:rPr lang="en-US" sz="3200" smtClean="0">
                <a:solidFill>
                  <a:srgbClr val="000000"/>
                </a:solidFill>
                <a:latin typeface="Goudy Old Style" pitchFamily="16" charset="0"/>
              </a:rPr>
            </a:br>
            <a:r>
              <a:rPr lang="en-US" sz="3200" smtClean="0">
                <a:solidFill>
                  <a:srgbClr val="000000"/>
                </a:solidFill>
                <a:latin typeface="Goudy Old Style" pitchFamily="16" charset="0"/>
              </a:rPr>
              <a:t>International.</a:t>
            </a:r>
          </a:p>
          <a:p>
            <a:pPr marL="342900" indent="-341313" fontAlgn="base">
              <a:spcBef>
                <a:spcPts val="638"/>
              </a:spcBef>
              <a:spcAft>
                <a:spcPts val="1425"/>
              </a:spcAft>
              <a:buClr>
                <a:srgbClr val="000000"/>
              </a:buClr>
              <a:buSzPct val="45000"/>
              <a:buFont typeface="Wingdings" charset="0"/>
              <a:buChar char="v"/>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smtClean="0">
                <a:solidFill>
                  <a:srgbClr val="000000"/>
                </a:solidFill>
                <a:latin typeface="Goudy Old Style" pitchFamily="16" charset="0"/>
              </a:rPr>
              <a:t>450 colleges in 17 nations.</a:t>
            </a:r>
          </a:p>
          <a:p>
            <a:pPr marL="342900" indent="-341313" fontAlgn="base">
              <a:spcBef>
                <a:spcPts val="638"/>
              </a:spcBef>
              <a:spcAft>
                <a:spcPts val="1425"/>
              </a:spcAft>
              <a:buClr>
                <a:srgbClr val="000000"/>
              </a:buClr>
              <a:buSzPct val="45000"/>
              <a:buFont typeface="Wingdings" charset="0"/>
              <a:buChar char="v"/>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smtClean="0">
                <a:solidFill>
                  <a:srgbClr val="000000"/>
                </a:solidFill>
                <a:latin typeface="Goudy Old Style" pitchFamily="16" charset="0"/>
              </a:rPr>
              <a:t>College and university students.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457200" y="2057400"/>
            <a:ext cx="8229600" cy="3962400"/>
          </a:xfrm>
          <a:prstGeom prst="rect">
            <a:avLst/>
          </a:prstGeom>
          <a:noFill/>
          <a:ln w="9525">
            <a:noFill/>
            <a:round/>
            <a:headEnd/>
            <a:tailEnd/>
          </a:ln>
          <a:effectLst/>
        </p:spPr>
        <p:txBody>
          <a:bodyPr lIns="90000" tIns="45000" rIns="90000" bIns="45000"/>
          <a:lstStyle/>
          <a:p>
            <a:pPr marL="342900" indent="-341313" fontAlgn="base">
              <a:spcBef>
                <a:spcPts val="638"/>
              </a:spcBef>
              <a:spcAft>
                <a:spcPts val="1425"/>
              </a:spcAft>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smtClean="0">
                <a:solidFill>
                  <a:srgbClr val="000000"/>
                </a:solidFill>
                <a:latin typeface="Goudy Old Style" pitchFamily="16" charset="0"/>
              </a:rPr>
              <a:t>For adults who live with a disability.</a:t>
            </a:r>
          </a:p>
          <a:p>
            <a:pPr marL="342900" indent="-341313" fontAlgn="base">
              <a:spcBef>
                <a:spcPts val="638"/>
              </a:spcBef>
              <a:spcAft>
                <a:spcPts val="1425"/>
              </a:spcAft>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u="sng" smtClean="0">
                <a:solidFill>
                  <a:srgbClr val="000000"/>
                </a:solidFill>
                <a:latin typeface="Goudy Old Style" pitchFamily="16" charset="0"/>
              </a:rPr>
              <a:t>Mission</a:t>
            </a:r>
            <a:r>
              <a:rPr lang="en-US" sz="2400" smtClean="0">
                <a:solidFill>
                  <a:srgbClr val="000000"/>
                </a:solidFill>
                <a:latin typeface="Goudy Old Style" pitchFamily="16" charset="0"/>
              </a:rPr>
              <a:t>: develop initiative and </a:t>
            </a:r>
            <a:br>
              <a:rPr lang="en-US" sz="2400" smtClean="0">
                <a:solidFill>
                  <a:srgbClr val="000000"/>
                </a:solidFill>
                <a:latin typeface="Goudy Old Style" pitchFamily="16" charset="0"/>
              </a:rPr>
            </a:br>
            <a:r>
              <a:rPr lang="en-US" sz="2400" smtClean="0">
                <a:solidFill>
                  <a:srgbClr val="000000"/>
                </a:solidFill>
                <a:latin typeface="Goudy Old Style" pitchFamily="16" charset="0"/>
              </a:rPr>
              <a:t>leadership skills; serve their community; </a:t>
            </a:r>
            <a:br>
              <a:rPr lang="en-US" sz="2400" smtClean="0">
                <a:solidFill>
                  <a:srgbClr val="000000"/>
                </a:solidFill>
                <a:latin typeface="Goudy Old Style" pitchFamily="16" charset="0"/>
              </a:rPr>
            </a:br>
            <a:r>
              <a:rPr lang="en-US" sz="2400" smtClean="0">
                <a:solidFill>
                  <a:srgbClr val="000000"/>
                </a:solidFill>
                <a:latin typeface="Goudy Old Style" pitchFamily="16" charset="0"/>
              </a:rPr>
              <a:t>integrate into society, dignity and value </a:t>
            </a:r>
            <a:br>
              <a:rPr lang="en-US" sz="2400" smtClean="0">
                <a:solidFill>
                  <a:srgbClr val="000000"/>
                </a:solidFill>
                <a:latin typeface="Goudy Old Style" pitchFamily="16" charset="0"/>
              </a:rPr>
            </a:br>
            <a:r>
              <a:rPr lang="en-US" sz="2400" smtClean="0">
                <a:solidFill>
                  <a:srgbClr val="000000"/>
                </a:solidFill>
                <a:latin typeface="Goudy Old Style" pitchFamily="16" charset="0"/>
              </a:rPr>
              <a:t>of citizens living with disabilities.</a:t>
            </a:r>
          </a:p>
          <a:p>
            <a:pPr marL="342900" indent="-341313" fontAlgn="base">
              <a:spcBef>
                <a:spcPts val="638"/>
              </a:spcBef>
              <a:spcAft>
                <a:spcPts val="1425"/>
              </a:spcAft>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u="sng" smtClean="0">
                <a:solidFill>
                  <a:srgbClr val="000000"/>
                </a:solidFill>
                <a:latin typeface="Goudy Old Style" pitchFamily="16" charset="0"/>
              </a:rPr>
              <a:t>Objects</a:t>
            </a:r>
            <a:r>
              <a:rPr lang="en-US" sz="2400" smtClean="0">
                <a:solidFill>
                  <a:srgbClr val="000000"/>
                </a:solidFill>
                <a:latin typeface="Goudy Old Style" pitchFamily="16" charset="0"/>
              </a:rPr>
              <a:t>: Primacy to the human and spiritual; </a:t>
            </a:r>
            <a:br>
              <a:rPr lang="en-US" sz="2400" smtClean="0">
                <a:solidFill>
                  <a:srgbClr val="000000"/>
                </a:solidFill>
                <a:latin typeface="Goudy Old Style" pitchFamily="16" charset="0"/>
              </a:rPr>
            </a:br>
            <a:r>
              <a:rPr lang="en-US" sz="2400" smtClean="0">
                <a:solidFill>
                  <a:srgbClr val="000000"/>
                </a:solidFill>
                <a:latin typeface="Goudy Old Style" pitchFamily="16" charset="0"/>
              </a:rPr>
              <a:t>encourage living of the Golden Rule; promote higher business, professional, and</a:t>
            </a:r>
          </a:p>
        </p:txBody>
      </p:sp>
      <p:sp>
        <p:nvSpPr>
          <p:cNvPr id="12291" name="Rectangle 2"/>
          <p:cNvSpPr>
            <a:spLocks noChangeArrowheads="1"/>
          </p:cNvSpPr>
          <p:nvPr/>
        </p:nvSpPr>
        <p:spPr bwMode="auto">
          <a:xfrm>
            <a:off x="0" y="0"/>
            <a:ext cx="9144000" cy="1892300"/>
          </a:xfrm>
          <a:prstGeom prst="rect">
            <a:avLst/>
          </a:prstGeom>
          <a:solidFill>
            <a:srgbClr val="000000"/>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12292" name="AutoShape 3"/>
          <p:cNvSpPr>
            <a:spLocks noChangeArrowheads="1"/>
          </p:cNvSpPr>
          <p:nvPr/>
        </p:nvSpPr>
        <p:spPr bwMode="auto">
          <a:xfrm>
            <a:off x="0" y="990600"/>
            <a:ext cx="8610600" cy="457200"/>
          </a:xfrm>
          <a:prstGeom prst="homePlate">
            <a:avLst>
              <a:gd name="adj" fmla="val 92161"/>
            </a:avLst>
          </a:prstGeom>
          <a:solidFill>
            <a:srgbClr val="E37222"/>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12293" name="Rectangle 4"/>
          <p:cNvSpPr>
            <a:spLocks noChangeArrowheads="1"/>
          </p:cNvSpPr>
          <p:nvPr/>
        </p:nvSpPr>
        <p:spPr bwMode="auto">
          <a:xfrm>
            <a:off x="914400" y="220663"/>
            <a:ext cx="7848600" cy="760412"/>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lang="en-US" sz="4400" smtClean="0">
                <a:solidFill>
                  <a:srgbClr val="E37222"/>
                </a:solidFill>
                <a:latin typeface="Century Gothic" pitchFamily="32" charset="0"/>
              </a:rPr>
              <a:t>CALI-NEV-HA</a:t>
            </a:r>
            <a:r>
              <a:rPr lang="en-US" sz="4400" smtClean="0">
                <a:solidFill>
                  <a:srgbClr val="000000"/>
                </a:solidFill>
                <a:latin typeface="Century Gothic" pitchFamily="32" charset="0"/>
              </a:rPr>
              <a:t>  </a:t>
            </a:r>
            <a:r>
              <a:rPr lang="en-US" sz="4400" smtClean="0">
                <a:solidFill>
                  <a:srgbClr val="FFFFFF"/>
                </a:solidFill>
                <a:latin typeface="Century Gothic" pitchFamily="32" charset="0"/>
              </a:rPr>
              <a:t>K E Y  C L U B</a:t>
            </a:r>
          </a:p>
        </p:txBody>
      </p:sp>
      <p:sp>
        <p:nvSpPr>
          <p:cNvPr id="12294" name="Rectangle 5"/>
          <p:cNvSpPr>
            <a:spLocks noGrp="1" noChangeArrowheads="1"/>
          </p:cNvSpPr>
          <p:nvPr>
            <p:ph type="title"/>
          </p:nvPr>
        </p:nvSpPr>
        <p:spPr>
          <a:xfrm>
            <a:off x="457200" y="990600"/>
            <a:ext cx="8229600" cy="4572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b="1" smtClean="0">
                <a:latin typeface="Century Gothic" pitchFamily="32" charset="0"/>
              </a:rPr>
              <a:t>Aktion Club</a:t>
            </a:r>
          </a:p>
        </p:txBody>
      </p:sp>
      <p:sp>
        <p:nvSpPr>
          <p:cNvPr id="12295" name="Rectangle 7"/>
          <p:cNvSpPr>
            <a:spLocks noChangeArrowheads="1"/>
          </p:cNvSpPr>
          <p:nvPr/>
        </p:nvSpPr>
        <p:spPr bwMode="auto">
          <a:xfrm>
            <a:off x="0" y="6183313"/>
            <a:ext cx="9144000" cy="674687"/>
          </a:xfrm>
          <a:prstGeom prst="rect">
            <a:avLst/>
          </a:prstGeom>
          <a:solidFill>
            <a:srgbClr val="000000"/>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12296" name="Rectangle 8"/>
          <p:cNvSpPr>
            <a:spLocks noChangeArrowheads="1"/>
          </p:cNvSpPr>
          <p:nvPr/>
        </p:nvSpPr>
        <p:spPr bwMode="auto">
          <a:xfrm>
            <a:off x="152400" y="6135688"/>
            <a:ext cx="1066800" cy="1430337"/>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Lst>
            </a:pPr>
            <a:r>
              <a:rPr lang="en-US" sz="4400" smtClean="0">
                <a:solidFill>
                  <a:srgbClr val="E37222"/>
                </a:solidFill>
                <a:latin typeface="Century Gothic" pitchFamily="32" charset="0"/>
              </a:rPr>
              <a:t>KFF</a:t>
            </a:r>
          </a:p>
        </p:txBody>
      </p:sp>
      <p:sp>
        <p:nvSpPr>
          <p:cNvPr id="12297" name="Rectangle 9"/>
          <p:cNvSpPr>
            <a:spLocks noChangeArrowheads="1"/>
          </p:cNvSpPr>
          <p:nvPr/>
        </p:nvSpPr>
        <p:spPr bwMode="auto">
          <a:xfrm>
            <a:off x="1066800" y="6102350"/>
            <a:ext cx="457200" cy="760413"/>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pPr>
            <a:r>
              <a:rPr lang="en-US" sz="4400" smtClean="0">
                <a:solidFill>
                  <a:srgbClr val="FFFFFF"/>
                </a:solidFill>
              </a:rPr>
              <a:t>|</a:t>
            </a:r>
          </a:p>
        </p:txBody>
      </p:sp>
      <p:sp>
        <p:nvSpPr>
          <p:cNvPr id="12298" name="Rectangle 10"/>
          <p:cNvSpPr>
            <a:spLocks noChangeArrowheads="1"/>
          </p:cNvSpPr>
          <p:nvPr/>
        </p:nvSpPr>
        <p:spPr bwMode="auto">
          <a:xfrm>
            <a:off x="1333500" y="6242050"/>
            <a:ext cx="4152900" cy="303213"/>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lang="en-US" sz="1400" smtClean="0">
                <a:solidFill>
                  <a:srgbClr val="FFFFFF"/>
                </a:solidFill>
                <a:latin typeface="Century Gothic" pitchFamily="32" charset="0"/>
              </a:rPr>
              <a:t>Kiwanis Family and Foundation Committee</a:t>
            </a:r>
          </a:p>
        </p:txBody>
      </p:sp>
      <p:sp>
        <p:nvSpPr>
          <p:cNvPr id="12299" name="Rectangle 11"/>
          <p:cNvSpPr>
            <a:spLocks noChangeArrowheads="1"/>
          </p:cNvSpPr>
          <p:nvPr/>
        </p:nvSpPr>
        <p:spPr bwMode="auto">
          <a:xfrm>
            <a:off x="1333500" y="6481763"/>
            <a:ext cx="4152900" cy="303212"/>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lang="en-US" sz="1400" smtClean="0">
                <a:solidFill>
                  <a:srgbClr val="FFFFFF"/>
                </a:solidFill>
                <a:latin typeface="Century Gothic" pitchFamily="32" charset="0"/>
              </a:rPr>
              <a:t>California Nevada Hawaii District</a:t>
            </a:r>
          </a:p>
        </p:txBody>
      </p:sp>
      <p:pic>
        <p:nvPicPr>
          <p:cNvPr id="12300" name="Picture 12"/>
          <p:cNvPicPr>
            <a:picLocks noChangeAspect="1" noChangeArrowheads="1"/>
          </p:cNvPicPr>
          <p:nvPr/>
        </p:nvPicPr>
        <p:blipFill>
          <a:blip r:embed="rId3" cstate="email"/>
          <a:srcRect/>
          <a:stretch>
            <a:fillRect/>
          </a:stretch>
        </p:blipFill>
        <p:spPr bwMode="auto">
          <a:xfrm>
            <a:off x="6629400" y="6189663"/>
            <a:ext cx="2401888" cy="661987"/>
          </a:xfrm>
          <a:prstGeom prst="rect">
            <a:avLst/>
          </a:prstGeom>
          <a:noFill/>
          <a:ln w="9525">
            <a:noFill/>
            <a:round/>
            <a:headEnd/>
            <a:tailEnd/>
          </a:ln>
          <a:effectLst/>
        </p:spPr>
      </p:pic>
      <p:sp>
        <p:nvSpPr>
          <p:cNvPr id="12301" name="AutoShape 15" descr="data:image/jpg;base64,/9j/4AAQSkZJRgABAQAAAQABAAD/2wCEAAkGBhQREBURExQWFBUVFRcYFxgWFRcZFRYYGxgWFRgcFhwXHCYeFx0jGRUVIC8gJCcpLCwsHR4xNTAqNScrLCkBCQoKDgwOGg8PGioiHyQyLSwsNTApMjUqNSk0LjAsLDIyLi0uLCwtLzUsNCwqLC4sLy0sKiw0KS4sLCksKiwsLP/AABEIAMEBBQMBIgACEQEDEQH/xAAcAAEAAwADAQEAAAAAAAAAAAAABQYHAwQIAgH/xABPEAACAQMBBAYECQgHBgYDAAABAgMABBESBQYhMQcTQVFhgSJxkaEUMkJSgpOisbIXI1NjcpLB0iRidMLR4fAVM1Rzs/EWJSY1Q7Q0g4T/xAAbAQEAAgMBAQAAAAAAAAAAAAAAAgQDBQYBB//EADkRAAEDAgMECAUDAwUBAAAAAAEAAgMEEQUhMRITQXEiUWGBkaHB0RRSseHwBhYjQmLxJDIzcoIV/9oADAMBAAIRAxEAPwDcaUpREpSlESlKURKVBnfeyEnU/CY+s16NOeOvOnHLnnhU2zADJ4AczXpaRqF4CDov2lV+Pf6wZgq3URJIAAJJJJwAMDjk11dv9JNpZTm3m6zWoUnSmRhhkcc1IRvJtYqJkaBe6tVK4LG8WaJJVzpkRXXIwcMAwz3cDXPUFNKUpREpSlESlKURKUpREpXT2vtRLaB55M6I11NgZOPAdtQ27fSBa38phg6zUELnUmkYBVeee9hUgxxFwMlEvaDYnNWWlKVFSSlKURKUpREpSlESlKURKUpREpSlESlKURKUpRF5uuP/AHhv7ef/ALFXnpb38xq2fA3hOwPIfowfxezvrO9uyMu0J2TOsXUpXHE6hKxXHec4pHrsr1WuYdTxSK8kcnyuTcT25znPEZxnPKt0Yw4tceAWmEhaHNHErT+iro/6pVvrhfzjDMKEfEU/LYfOI5DsHieHD0gX+y471hd2s0spRCWRyFIxhRjrF7B3Vo+ydqR3MKTxNqRxkHt8Qe4g5BHeKxDpk/8AdG/5Mf8AeqnETLKdrJW5QIohs5rTtrb6QbOtLV+plMUkaiMLpJQBFKqxZhx0+J5GpTdXemPaEBniVlAcoQ+NQIAPySRyYVXN7dkfCNgLgZaKCGVfoIpb7Beqf0UbzC1hvgx4JF16jvK5QjzLRCoCIOjLhqCpmUtkDToQrlf9L1rDctbskpKSdWzgJoyDpY/HzgHPZ2VZ9494I7G2a5kDFVKjC41EswUYyQO3PPsNedTsWR7N74klRcCJvEspdmz6yo+lVy353o+EbHsFzlpMmTvzCOqOfWzZrK6mbtNDeRWJtS7ZcXcwtB3b6Q4b1J3SKVVgTU5cJx4McLpY5OENVq46dYQfQtpGHezop9g1V3ujjZ8VrsZprghUmDySE5H5sjQo4ceKjIxx9LhVbHSJZxnqbLZiOOQ1KupvoqjM3mc1FsbC5wDSQO1TdI4NaS4AnsVj2N00WszhJUeDUcBiVaMftEcQPHGO/FXTbe11tbeS4cFljXUQuNRHAcMkDt7685b0ztJcF2tRaFlB6sIyDtGoKwGM+Axw9dbLt9yd3STxJs4ifXpjpLA1paRxSKdzg4Hguva9NFk4cssselcgMqEuc40oFY8e3jgeNdK26crcyaXglRCfjZViPEqP4E+dVLok2DBd3UonjEgSLUobOnOoDJAPHh31+9Lu78NrdRdRGsayRElV4LqDEZA7Mgjl3Vk3MO83disW+l3e8uFr28dzA2z5ZZQZYDCXYIcF0wG9E5HMY7RVP6Nr3Zsl04s7aaGQRHU0jlgU1oCAOsbjnT2dlcti5O65zx/oso8gXA9wFVboQ/8Azpv7Of8AqR1iay0b89Flc+8jMtVpG9fSBbbPISQs8hGRHGAWx2FskBR6znwqpp07RasG2kA8JEJ9mB99U7pR2XLDtKWWRSUlYNG5HosNKjTnvXGMeA7xUxZ9KdsyCK42bCUxg9WE048EdeH71ZG07dgEDav2qDp3bZBOz3LVt3N4Y763FxEGCkkYcAMCDg5wSPfUpVf3He0NoGssiEsx0knKMTllIJJGD2ZPZjhirBVB4AcQFeYbtBKUpSoqSUpSiJSlKIlKUoiUpSiJSlKIlKUoi83Tr/5w39vP/wBitY6T9x/hsPXxL/SIhwA5yJzKescSvjkdvCT2p0gWcDmMuXYHB6tdQB7ieWfUa6f5VbP9b9WP5qzPrWlwINrdqyRYNUlh/jcQ7sWcdGW+xsZuplJ+Dynjn/4n5B/Acg3kezj89MXHabEfoY/uatJHSnZd0v1f+dWTZW14bpOshdXXkccwe5geKn11NtYwybbRnzWGbCqiGLZlBA6yFxbCjDWUCsMg28YI7wY1BFecdr2D2lxPb5I0s0Z/rIGDLnwOlG9leoa/NNIZ92SbXusE0G8AF7WVD2Zujnd/4Lj85JCZfHrG/PJn1EIvlWK2VtJPJFAuSWcIgPIF2A8uOCa9T1+aalHVFl8r3zUZKYPtna2Squ/O77SbJe1twSUSPQo5ssbKdI7zpXgO04rJNw99hsuSXVD1hkCqfS0uhUtw4g8DniOHIV6GrhNkhbWUXV87SNXtxmoxzhrSxwuCpSQlzg9psQvPG/u15ru6E8sBg1RJoQ5LdXltLHIHM6uwcMes6ttwf+nf/wCKL8EdXbFfuKPn2g0AWsjINkuJN7rF+g4f0uf/AJI/GtcnTmP6Rbf8p/xitjAoRXvxH8u8svPh/wCLd3WdbPH/AKXb+yzfieqz0ID+nTf2c/8AUjra8UArzf8ARc22qluOk030WT7b6TJ7S8uLe5t1ng6xtAcaDo7MEqVde7h51T96d4ba90Ja2KwSaslo8an4EaQkagHiQc8+Hrr0NLCrDDAMO4gEe+uOCyjT4iKv7KgfcKkydjcw3PmoPgc7Iuy5Kp9FW7ktnZETAq8shk0Hmg0qoDdxOnOOzI7audKVWe4vcXFWWNDGhoSlKVFSSlKURKUpREpSlESlKURKUpREqpdIu83wW36tDiWbIGOar8pvA8cDxOeyrRd3SxI0jnSqKWYnsAGTWC7xbba7uHnbgDwUfNQfFH8T4k1XqJNhthqVvMFofiZttw6Lc+Z4D1P3XBsvZUlzIIoV1OQTjIAwBkkk8AP8qm/yb336EfWx/wA1Xro23a+D2/XuMSzAHjzWPmo8CfjHyHZVxrDHTAtu5bKtx+SOYshAIGWd9ePELCtqbl3VtEZpYwqLgEh0OMkKOAOeZFcO7O8L2U4lXivJ17HXtHrHMHv9ZrWekK26zZd0B2RF/wBwiT+7WGwNlQfAV5NBugHtPFW8MxL/AOjtwTtGl8tCNPwr0fBcq6LIp9FlDA9mCMg+yomXfWyUlTcx5Hc2R7RkVnm3t4W/2VZ26tjWjdZjmVjbqwD4Eg/u1Wtm7DnuAxhiaQLgHTjhnlzPhU3VBuA0LX0+BxlrpJ37IuQNOBtmStmG/Nj/AMTH7T/hUxbXSSKHRldTyZSCD6iKwa+3ZuYEMksLogwCxxjicDke+pDcrexrKb0iTC5/OL3f118R2948q8bUm9niylPgMZiL6Z+0RyN+zLitupXyjggEHIIyCORFUXf/AH7e2f4Nb4EmAXcgHTnkFB4ZxxyewjytPeGC5XPUtLJVSbqPVXylYSd9r3/iZPs/4V9w793ysD8Ic+DBSD6wRVf4tvUVuz+nKj52+fstxkkCgsxAAGSScADxJ5VCvvxZA4+Ex8O4kj2gYrMt6t+HvYYo8aMAmUD4rPnC4/q444Pae3ANRGz93bm4UvDC8ig4yuMZ4HHE+Irx1Sb2YLrLT4CwR7dU/Z7x9StjG/Nj/wATH7T/AIVM29wsih0YMp5MpBB9RHA1gl/u3cwJ1ksLxrkDLYxk8uRqU3H3tNlNpckwSH0x80/PHq7e8eoV42pO1Z4slRgUZiL6Z+0RyN/DitrpX4DnjX7V1cqlKUoiUpSiJSlKIlKUoiUpSiJSlKIlKVF7y7dWztnmbiRwRfnOfij+J8Aa8JAFypxxukcGNFycgqT0qby8rKM9zS49qJ9zH6NV7cHdr4XcgsMxRYZ+5j8lfMjj4A99QDtJPLk5eSR/NmY/xJrc91dgLZ2yxDBb40hHynPPyHADwAqgwGaTaOi7OrkbhdEIYz03fhPoO7qUvUPsTeRLqW5jj4i3kEer5x05bHgG1L5VGdJG9fwGzJQ4mlykXeDj0n+iD7StVToQ9E3CHmyxv7C4/vCtpYNZtO45D1XEsY+Qu2Bk0Xd9AtN2na9bBLF8+N0/eUr/ABrzfYH82vhw99ema843dt1VxcRfo7iVR6gxA9wqtUC8B7CD9Qt3gD9iuA+Zrh9D6FHmLBVJ4ICF8AWLH3sa17otsersA/bLIzeQ/Nj8BPnWPV6D2FYdRbQw/MjVT68DPvzVOlF3ErefqKXYgbGP6j9PuQqJ027SK28ECnBklLHHcgx+KRfZWbgVZOlm+63aixdkESg+DNmQ+4pU1ub0cdcnXXQZVYeggJViPnN2gdw86t1jC7YY0Z2ue9a3AqhlLBLUSnIuDQOQzsO/Pkoa16Q7yNFjV10ooUZjUnAAAye3gKg9pbRe4laaU5d8EnGBwAUcBy4AVft7N3tl7Ph6yUSFm4JGJW1OfDuA7W7PE4B6XR7ujBfQSTyowHWFUAYjAABPbkjLYye6qzqeYgX08ls4cWw5hc+NtjxyFzfvVn3b3GtTaQmWBGkaNWYnOcsNXHj2Zx5VRekuGC3vI7aCJU/N6n097E4znuCZ862lVAAA5DgKre1uj20ubhrmVXMjAAkSMBgAKMAcuAq3uo9kgjhlz4Lmo8SqG1Al2zbauePR4gA5aadSxOtO3P3xsbOyjjlnCOSzMNEh9IsT2KRwGkVTd89nwwX/AMEt1bIVAckt6bekOJ8GThWiDorsiBqR2IHPWefb6qrQRPjk6Q/x2LfYrXU1VSjZcczllxGt8+o9eqp/SjvxBdxQwWsuv84WchXXGF0qPSAznW3sqn4qQ3qs7eG/lt4FwsWkcePpaQW48+bY8qld1Nxpb30yerhBxrIyWxzCDt9fIePKpVZL3NY1treqlgrY6OnfUPlBa63IW4Wuc+uy4Dvze6VQTlVVQoCqo4AYGTjJ5d9fkO/F6pyLlz+0FYfaU1plj0b2UYwYzKe+RmOfIYX3Vzz7gWLjHwdV8VLKfcahuJfm81A4vhwNtzl/1aqhsTpYkUhblA6/PjGGHiV5N5YqV3q6S0hCra6ZWZQxc5KKDyGBglvA4x291VrfTcE2a9dExeHIB1fGQngMkcGBPDPq9dU6sbpZWdEq5Dh1BVkTxDLiOF+0cPorV+Uy+/SJ9WtB0m33z0+rWrdsboztWt4mlVzI0as+HYDUQCeA5c8VwXnRTG069WxjhC+l6RaR2yeC6uCgDHHjz5VLdzWvfzVf43CtotMYFr/0iyrQ6T7350f1Y/xrv7P6W51I66KORe3RlG95IPsFXK36PLFFx1AbxdmJPv4eWKq2/m4MMEDXVvlAmC6Ell0kgZXOSMZyeOMZ5Y4z3c7cwbrCyrwqd27dHsg8bADxByV72FvBDeR9ZC2ccGU8GQ9zDs+49lSVYFu5t57O4WZc45Ovz07R6+0eOK3mCYOqupyrAMD3gjIPsrNDLvBnqtRiuHfBSDZzadPZclKUrOtQlKUoiVjHSHvL8KudCHMUJKr3M3Jm92B4DPbV66Rd5fgtv1aHEswKjHNV+U3hzwPE57KyrYOxmu7hIE4ajxPzVHxm8h78DtqlUvudgLrMCpGsaayXIC9vU+nirp0WbtamN5IOC5WLPa3Jm8vijx1d1adXBY2SwxrEgwqKFUeA/jXU2lvLbWzBJ54omI1BXcA4yRnB7Mg+yrUUey3ZC0GIVhqpjK7TQclnu+e41/f3pmIjESejEpk46R2kaebHifIdlS24O51zZ3LSShNDRlfRfJzqUjhjwNWH/wAd2H/GQfWL/jXNZ732czrHHcwu7HCqsilicZ4Dt4A1lkjc8hxBy06lip6wwQvhZaz9ev8AOpS9YLvvbdXtW6XsZkcfSRSfeTW9VjPSxbaNpo/6S3X2qzj7gtQeLxvHZ9CCs2GP3dbC7tt4gj1UPuzY9deQRYyGkXP7KnW32VNb9WRdFNjrvWkPKKM/vMQo+zrrV7y8SKNpJGCIgyzMcADxqtSt6N+tbX9RTbVQGfKPM/ayoG7W5JuL2baV0vovKxhjYc0BwjuD2aVXC+Zqw7677xbOiy3pysPzcYPE+LfNUHt7eQr63S32h2iZhECvVOANXN0I4PjsyQwx4DPPAr/S9u6JYUvAuWgOH8YmOMnv0sQfUWrYn/k6Y7u7ILmWXe1rGuyvqdBc5n1WV3l3LeTG5uGLM3IdgHYFHyVHYP8Aubt0ZtK94kYkcRRq8jIHYIeGkZUHHxnB8qp1aV0QWPozzkcysYPqBdvxJWrNQ+eYE5DgOAC7meggw7DnsaLk6k6knK/sOHir7tS9EEEsx5Rxu5+ipb+Feebbbt441G8uBk9k0n81a/0sbR6rZco7ZSkY8zlvsK1Y1bJhFHh/nV2aV0MO03UnyC53B6GOtqi2YXa1t9TqTlpbhdTu4+zWn2nE0jtI2vWzOSWOgaxkkkniqit3dwoJPAAZJ8BzrLuiKx1TzTfMjCj1uc/cnvq5dIG0eo2bcv2mMoPXJiMY/ez5Vjgc+XpONyf8KWMshp5dzCLNYNO05nXuWObuWbbR2gxPDr5mdj2hMmRvs8B44rf7e3WNFRAFVQAoHIAcAKyLoXtx8JY9ogYjzdP4CtS3hmKWlwy81glI9YRiPfWU2fK5w67dwyVapLooIYToGh3e7pH62WKb575zbQuXSORktkJCqpIDgHGtsfGLYyAeQx4k2boh2hIs8luZHeMxlwGOQrKyj0c8shuI8BWc7NTEY8f+38K07oi2Ydc1yR6IURqe8khmx6sL7axTVDjNumZNGXhqtrDhkEOGfEyi8jgDfqvoB3eqve8lsJLO4RuTQyD7JwfI8awXd63NxJDH2yOinzYAn2ZNbV0gbVFvs24cni0ZjXxaQaBj1ZJ8jWadEmz9d5Gx5RI8nt9Bfx58q9njDohf5reWfoqmD1LoZZSDkGE99xs+q2wCsU3r6Rr2W6mht5BDFHIyAoBqbSSuSxyeJB5YrYNsX4gt5Zjyjjd/3VJ/hXm/ZwOksebEk+P+jmspfuonSWzyAv8AnUqeH0gratsLidmxJtrYfey2Lor21cXEUy3Ehl0MmliAG9INkEjnyB48eNSvSReCPZdyT8qPQPW5CD8WfKup0W2Oiw19ssjN5DEY/AfbUL033+LaC3HOWUsfUi4/FIvspTEyOaXc1jxOOOGWSOEZDIZ3z049qzO1PoL6hW7bhSltnW5PYhHkrso9wFYaBgeoV6A3csOotIYu1Y1B/axlvtE1QgO1I5w/M11WOjdUkUR1FvIWKkqUpV1cclfE0oRSzHAUEk9wAya+64L+162J4841oy57tQK/xoVJtri+iwfeLbjXlw87cAeCj5qD4o/ifEmtN6Nt2/g9v17jEswB481j5qPAn4x8u6snvbJ4ZGikGl0OCPEd3geYPdiuafeG9Y8Ly4X1Sv8AzVrYHN3l5DZd7ilNNJSCKkFxlkCMxwzJAtx8FvW0topbwvNIcJGpZj4Du7yeQHfivOt/tF765lupfltwXsUclUeCrge+uS8vbmZDHLdTSIcZV3dlODkZBbHOviKMKAB2VelqmMjIiddx5iwWiw3A53VAfVssxuYFwbnhoTkNV8fBE+aKld1FWO+tnAAxNHx9bBT7jUfX6jkEEHBBBBHMEcQRWtE8nzHxXWvoKZzSBG0f+R7L0fmsu6abfD2cvjKh89BH96qXLt69JyL24Hh1r/zV1Ly5uJtImuZZQragJHZgD3jUxwcVtGzwbObtQcrHiOS4gYPXxzAtjuGuBB2m8De+t1qvRJY6baWXtkkwPUg/mZq+emfaXV7PEQPGaVF+iuZD71X21nUW37qOMRw3EkSgnAU8Bkkn3nNdHaF3cXBTr7h5QhJUPxxnGcevAqFJNCxoLnWtwsVYxbCa2oqXljLh3G4004kHIdimtwtrCyu42PBG9CT1NjifU2D6ga3K6t1kRo3GpXUqwPIgjBHsNec6kJN577hpvJlAAGNXdVennG0d4bXzutljGEOe1rqVt7DZtkMuGtguHauy2tZ5LZuJibAPzkPFG81I881qPRPcKbNkBGpZWLDt9ILpPqIGPI1ktxczSydZNM0radOW54BJAz4En21zWl9JC2uKR425akYg/wCY8DwqLnsZNtMNwfwqz8JUVWHCGYbLx1kG9tMwTqNe3NbnvRuxFtCDqJSwGoOChAZWGQDxBB4MRgjtrON+t07bZ1qrhpHkeQKuojgACzYCgdwHHvqEO/m0wMC79sUWfwVEbSvbm6ZWuZ2l0nIB5DOM4AwBnA7KuuNO8DbeCBzv9Fz1LS4pTSHcxkE2vci2XXnnqVr3RXY6LHrCOMsjN5LhB71b21EdN+0MW0FuOcsuo+pB/M6+yqKm8V2iLHFcyRqvIKeAHh766N9cT3Do887zFPi6+OO048wKjTTxRtDi7McLHX6LLiWEVtRVOs27XHW405E3yHZyU7uRtwWd2jt/uyDG/gpxx8iqn1ZrcFZZEyCHRh2YKsCPYQRXnKu9s7b9zbf7id4x83gyH6DgrnxFU6eYNNnnJbrGMJdUASQDpAWt1j35rSB0QWwfKySrHknRleAznAYjOPXx8atirBZW+MrDDGOZOFA8SeZJ8yTWMydIu0yMCdB49VHn8JFQO0rm4umDXM7y45AngP2RwVfIVfG4aS8vGfVclc2+lxSZrYTG6zchcgAcOtTG/wBvmdpzrHFkW8RJXPAueRcjs4cAO4nvIF26H7DEc82ObLGPUo1H8a+yswiiCjAGKkLfbtzFH1cM7xLnOFPDPbVeSqbJI3g0ae5W6jwOSnopGNO1I+xPdmGi/rZah0ubR6rZjr2zOkY9utvsow86x63TSgHh/nXLtK9ubkKs9w8qqcgPxAPLI491AcHI7KVczHRtYw3zJPpqvcAw6enlklnZskgAZg5anQnsXoHYNj1FrDF8yNQfXgavfmsi6Wb7rdqJEOUESg/tNmQ+4pUXNvTfMci8mUd2ai21vK00shkd+bNzPIcfIAVmbURMjJDs7WAsf8LWswesdWNMjOiHXJuLEA30vfPkpPd+x666hi7HkUH9nOW+yDXoGsf6LLHXfa+yKNm82wg9zN7K2Cq9K2zSVm/UUu1UNj+UeZ+1kpSlW1zaUpSiKn7+bnR3KG41rDJGvF2+Iyjjh8cRjsIz3YPDGPGr/wBKO8xeT4Gh9FMGTHyn5hfUowfWfCobcfdE3spZ8iGMjWRwLHmEU/eewesVrZgHyWaF3uGPfS0W9qHdHUDqHDx4BdLd/dKe9P5pcIDgyNwQeHex8B54rQdmdFFsgBmZ5m7eOhPIL6X2quVtbLGgRFCqowABgAeFV7e3f+32eNLkySkZESY1Y7CxPBB6+PcDVuKlGlrlc7W49PITsnYb2a+PsuzHuPZAY+DRn1gk+0k1xXHR9YuP9wF8UZ1+44qgSdNlyxzHaxhfFnY+0YHuqc2F0xRuwS6ha3z8sHXH9LgCo8eNWXUwGRAv1ZX8FrWVlURvA6S3X0reOi+NtdEyhS9vKRgZ0y8v31HDzBrN0UsQBxJwB4k8q23fza4i2XcSqQdUWlCDkHrMICCOfx81knR7s7rbu2Ts16z6ky/90e2qc9M0MDxlnZdHhOMTPc+OXpBrS6/Vbh23WuW+4NmqKGgRiFAJOckgcTz7ayLeqSIX88UKBEjbQAOWVAVvtaq3m7uRHG0jfFRSx9Sgk+4V5rs5WkZ5TxaRyx8SSWPvasssTBC5xGlrc1QwmsqX1zGbZIN73N8gL92dguzSruOiW6/SQfvP/JVS2ps828zwsVZo20krnTnhnGQD4VrHRubqF2sFZBOS2JwJC6tKm92t0pb7X1TIvV6clywHpZwBpB+aa7e39wprOEzSSRFdQXClyxJ7sqB3nypu3EbVskdWQNl3JcNrqVZra9n7g2ixRh4EZwihic5LYGonj35rKN17Hrr2CPGQZFJ/ZX029ymt7dwASeQGT6u2rNKwG5IXPfqGqfG5kcbiNSbG3YPVYPvm0KbQlggQIkelfR5Z0gtzPPLY8qiKtWxujq7vZZbqXFuJnZx1gJkwzFviDiOY5kHwqR2j0SzIhaKVJSB8UqUJ/ZJJGfXipVVPaQiMZevFZMIxaM0zRUydM31vpewufPNQ+y9xJ7lNcLwOvbiQ5B7mBTKn113PyWXv6n6w/wAtQexNsy2VwJFyCp0uh4agD6SsP9YNblsja0dzCs0RyrDzB5EMOwg8KhDHHJrqpYnW1lG4ObYsOht5HP8Aysp/JZe/qfrD/LT8ll7+p+sP8tbCWHLNftZ/hWdq0/7gq/7fD7rHfyWXv6n6w/y0/JZe/qfrD/LWxUp8KxP3BV/2+H3WO/ksvf1P1h/lp+Sy9/U/WH+Wtf65dWnI1YzjIzjvxzxX3T4Vnan7hq/7fD7rHfyWXv6n6w/y19J0VXhOCYQO/rG4exK2ClPhWJ+4Kv8At8PuoHdHdRLCIqDrkfBd8YzjkAOwDJ9pqepSrDWhosFpZZXzPMjzclKUpXqxJXW2leiGGSVuUaMx+iCf4V2arHSRc6NnS/1ii+11z7gai87LSVnpot7MyPrIHmsamlaWQsfSeRiT3lmOfeTW87ubGFpbRwjmo9I/Oc8WPt92Kxzcq063aFup5dZqP0AX+9RW7VUpW6uXS/qOYgsgGmvoPVQ29+8IsbOS4OCyjCKflO3BR6s8T4A158XVPI08zF3dixJ7T3n+ArS+nG6Oi1gB4O7ufWoVR/1GrPlXAwKuVExhhAbq76LW4FQMq6h0sou1lrDgXH2Hov2lKVpV9CXJe38z2otBIepD6whxgHjyOMgZJOnlnjjNXfoh2fm4llxwjjCD1uf8EPtqiVrvRTY6LIyEcZZGP0Vwg94arsUr5C1jjkLlc1ilNBSQSyxizpLNPV4cMr3Xa6TtpdTsuc5wZAIh9MhW+xqrKNxdm9bdW0eMguGPqXMh9y4q4dOO0PQtrYH47tIfogIvvdvZXX6JbDVdSS44RRYHrc4H2VartR/sYzrN/DL3XP4R/GKip+VuyObvwLVppQilmOAoJJ7gBk+6vNUNyZpJZ25ySMx9bEsfxVunSLf9Tsu5YczHoH/7CI/uY1hVkmIx7f8AXlXlQ7Zpz2kD1TAYt7iAPyNJ7z0R9Stm6KrHRZGQjjLIx8lwg96t7ar/AE4bQ9G2tgfjO0hHqARfxv7K0Ld2w6i0hi5FY1B/axlvtE1jfSbfddtdl5iBETzxrP2pMeVZKf8AjbtfKCfzvVOr/wBZWbI/reB3X9lM9E9hqvGkxwiiOPWxCj7IetH3n2+tjayXLKWCYwoIBYswUDJ5cT7M1WuiSx02skvbJJgfsoMfiZ6j+m/aGLaC3HOWUsfUi4/FIvsrFRR3DQeKs49PtVL9n+mwH5zURb9NVyZAxto+qzxAL68eDE4J+jWvQyhlDDkwBHqIyK86WloXZYkGWYhFHicKK9FW8OhFQclUD2DFeNn3xNmgAKWIYY2gYwbZc43vpbhosS6RIgm1JlHJ1STzKgN7SM+ZqxdEW0iJJrcn0SokA7iCEb2hl9lU7fTaIn2tcuvFUIjH0AqH7QarF0URk3zHsED582jFYp2hlQLdQv4La0jzPg795na9uQOXtyyXT2xspoHuLq7tVv4HlJFzHckPGpbSoXS3o4JAxjAPDOMVPbR3yuXuPg1n1qpHbRSKVgWaWQuiMvWB2AVcMoJGTnNWY9HezmkMnwdCdWojW5TVnJymrT5Yru7Y3PtLpleaEFlGkMrMjBe7MZBI58K2pmYbXH5yv7LiRC8XsfznZVE707Rkms7dRFBNPBKZFlQkK6M654HI4JkL48a+ttb7XNhLcQ3DIzfBUktiFwDLwjcf1vzhLY+atW+z3UtYXieOIK0CskZBb0VYksOJ45LNxOTxrk2pu5b3LxyTRB2iOUJJGk5U9hGeKjgc1j3jL6ZKe7fbXNUifbUttfdZNHG80eyTM7BAHLhiSgYckB4Y8M13LDbV6ll/tKWeGVGgeXqFi04OksgVwSWwR6QPIZ7qt8mw4WnNw0YMpiMRY5OYyclSudJGT3VG7P3IsbeXXHCqsQwwXdl0sMOAjMVAI54FN4wjTy/LJu3g6/nqq1uvvPtCWa3d1eSCcfnCbdI448jKmJ1clxnh6Qz7eGi1X9n7hWUEqzRQ6XQkr6chVSQQSqltI4E9lWCoSua49ELJG1zR0kpSlYlkSlKURKqHSmv/AJefCWPPtI+8irfUNvhs03FjNGBltGpR3spDgeZXHnUJBdhCt0MgjqY3HQEfVZX0dNjaUOe3rB59W9bbXnjZW0DBPHMvExurY7wDxHmMjzr0BZXiTRrLGdSOoKnwNVqR3RIW9/UcThKyXgRbvBJ9VmvTVaEtZy49ENIhPYC2hl9uhvZWf16C21sWK7haCYZU4PDgysOIZT2EH/WKz276IZQ35udCvZrVlPnpyD7qnVNdJs2GmXndRwGtgpmyMlda5uPC3os/rs7P2dJPIIokLueQH3kngB4nhWgbP6IeOZ58j5sa4+02fw1abm0g2ZYzSQoE6uJmzzZmCnTqJ4njgedV46VzjnktpV/qCCJp3PSPl+cvFYfKhUlTzUkHt4jgeXPlW+7tWHUWcEXIrGuf2iMt9omvPOz5GK62OSTnj4f51Zp+kjaWfRlTH/Lj/lrNCxscrmOIFuPBVsW31bSRTQsJBztbPPQ25dvFfnSffddtcp2QRonnjrD75APKrd0Puui4X5WpD9HDAe/NZcXkkmknlIZ5GLMRjiScngOA7KkNmbVltpOthco+MZGCCO4g8COXA1Kpnbvm2NwAB7qGH4XKcMfG4bL3kusewiwPh5rdN4tgpe2z20hIV8cVxqBBDAjPDmBVY2b0V2sLKZJHkwQFViqqSOIBxxblyzVPk6W9oBdIjtyfnBHz7DJj3VApvNfNcrdSTEyJq0agpVNQKnSmNC8CRnGatOERZd722GYzv5LQ08WIRyFkMbwTkTawt/2OXgV6GZsDJ5DnXmuS86+4nuD/APJIzeTMWx5DFTd10gbSkVkMyaXBU/m4wcEEHiF4HB51A2cGhMHz/wBeqsc8jGwOAcCTbQ8NVewfD5/jmvljc1rQTcjInQfW63/c+x6mxgTt6sMfW/pn3tUJvv0ettCeOYT9X1a6Qhj1A+kWJyGGDy7OyqDP0j7RyAkqAAfoo/5a4bDpB2lGzN1yvqbVpkUMvHnpxgqPAHFTicwMuHgZW1z6lTqKGs+Icd04m97gZX142v6rTN1uj2KzfrWcyyj4pK6VTPAlRk8cZGSfZXx0h78JYQFEYG4kGI1HEoDw1t3AdnefDOM7vulDaci6QY4s9saDPtdmxVX+DM7mSZjI7HJLEsSe9ieJqTdxALucD2A3JXjqbEsQl6THAnUuFgB+cAmz4SF1Hm3HjzrWOiPZZCTXBHxyI19S8WPtIH0TVB2HsSS7mWGMcTxY9iL2s3h954Vu+y9nJbwpDGMKigDvPeT4k5J9dUWF00plct7ibo6GiZQxHPjy1J7z6rM4t55baK4e3SGN22uYD6DaWBDHU/pZ1ZAyR7Ks+6u3blr66srpo5DCI3V40KDDgHGCT2MPfxNSbbl2hBUxcGuPhJ9N+M3H0vjeJ4cvCu9b7EhS4kuVXEsoUO2pvSCgBeBOBwA5Cto6RhBy/MlxLWPBGapPSztZM21k8vUrK+uZ+PoRrwHAcTls48VqN2Jv9KmybdI9DT/CFtNUmSig5KO3aRowPInsxWjf7Ch+Em70ZmKdXqLMcJnOACdI49w7++ulcbkWcnXa4QfhDK0npPgsucMOPoN6TcVxzPfXrZGbIaQvHRv2i4FVDpCW+i2e3XXEb4miw0cbRuQcjBw3DDDn2jPKu3tW9eDaVl16xTSCC6dpFjZHwqSsBGC508AAc5zxqwx7iWYgktzGWSUqX1ySMxK/FOpm1DHZg1z2m6NtE8LqhLQB1jZpJGID6tedTHVnUeecdlN621ufDrCbt178uPaqZab7Xohtb6RoWhurjquoWMhowWZQVfVlj6B4Ed3fw4LzfjaC29xdq0HV2140JQxtrdQyqMnVgD0hy48/CrjabgWUUyzJDhkbWgLuY0b5yIW0qfUOHDuFc77mWhhltzF+bmlMsi639JyQc51ZHFRwBAr3eR308uCbuS2vmplGyAe8Zr6r8VcDHdX7VVWUpSlESlKURY30gbpm1mMyD8zK2Rj5DniVPcOZHhw7K6W7G+81j6KgSxE5MbHHrKN8k+RB99bRtLZyXETQyLqRxgj7iO4g4INY1vRuPNZsWAMkPZIByHdIB8U+PI+6qEjHRO22LsqCtir4Phak56Dt6rdo8+3NX2w6WLCQenI0Ddqyow+0uV99SX/j6wxn4XD++PurC2QHmAa4jZJ8376stq4T/uBHK32VGb9N1IP8T2kdtwfK/otk2l0ubPiHoyNMe6NG+99K++s93s6TZ9oRtbxxLFC2NXHU7YIYZbgFGQOAHnVeW0QfJH3/AH1zAVI18TM42XPb7BIv0vM8/wColAHU0ep9l8QR6VA7hVk2fuFdzxLKiKUcZXLqCR6jXJu9uFcXTKWRoojzdxg4/qKeJPccY8a2e1tljRY1GFRQqjuAGB7hVOOIykuetpiGKtomthpiCRl12AyGnFY5+TO+/Rp9YtPyZ336NPrFraKVm+FZ2rUfuKq6m+B91i/5M779Gn1i0/Jnffo0+sWtopT4Vnan7iqupvgfdYv+TO+/Rp9YtPyZ336NPrFraKU+FZ2p+4qrqb4H3WL/AJM779Gn1i0/Jnffo0+sWtopT4Vnan7iqupvgfdY0nRhen5MY9cg/gDUvs3oicnM8yqO6IEk/SYAD2GtOpXopmBY5Meq3iwIHIe91H7G2FDaR9XCgUdp5sx72J4mpClKsAAZBaR73PcXONyUpSleqKUpSiJSlKIlKUoiUpSiJSlKIlKUoiUIpSiKA2luLZzkloQrHtjJQ+enAPmKiH6JbU8pJx9JD96VdqVjMTDqFejxCqjFmyG3NUyHootAeLTP4FwB9lQantmbrWtucxQorD5RGp/3myalaV6I2t0ChLXVEos95I55JSlKmqiUpSiJSlKIlKUoiUpSiJSlKIlKUoiUpSiJSlKIlKUoiUpSiJSlKIlKUoiUpSiJSlKIlKUoiUpSiJSlKIlKUoiUpSiJSlKIlKUoiUpSiJSlKIlKUoiUpSiJSlKIlKUoiUpSiJSlKIv/2Q=="/>
          <p:cNvSpPr>
            <a:spLocks noChangeAspect="1" noChangeArrowheads="1"/>
          </p:cNvSpPr>
          <p:nvPr/>
        </p:nvSpPr>
        <p:spPr bwMode="auto">
          <a:xfrm>
            <a:off x="155575" y="-133350"/>
            <a:ext cx="304800" cy="304800"/>
          </a:xfrm>
          <a:prstGeom prst="rect">
            <a:avLst/>
          </a:prstGeom>
          <a:noFill/>
          <a:ln w="9525">
            <a:noFill/>
            <a:miter lim="800000"/>
            <a:headEnd/>
            <a:tailEnd/>
          </a:ln>
        </p:spPr>
        <p:txBody>
          <a:bodyP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12302" name="AutoShape 17" descr="data:image/jpg;base64,/9j/4AAQSkZJRgABAQAAAQABAAD/2wCEAAkGBhQRERUSExQVFRUUGRsVGBgVFBcYGRoaHBcdFRgcGBcYHCYfFxwjGRUWHy8gJCcpLCwsGh4xNTAqNSYsLCkBCQoKDgwOGg8PGioiHyUyLTQsNTIpMjU0NiwsLDA1LDEsNC0uLCwvLzUsLCwpLC4vMC0qLCwvKiwtLDAsLCwsLP/AABEIAMEBBQMBIgACEQEDEQH/xAAcAAEAAwADAQEAAAAAAAAAAAAABQYHAwQIAQL/xABQEAACAQMBBAcDBgoGBwgDAAABAgMABBESBQYhMQcTQVFhcYEikaEUMlKTorIXI0JTcoKSscHSJGJjc9HwFTNUdLPC4RYmNUOEo7TxJTSD/8QAGwEBAAIDAQEAAAAAAAAAAAAAAAIEAwUGAQf/xAA5EQABAwIDBAkDAwMEAwAAAAABAAIDBBEFITESE0FRFCJhcYGRocHRseHwBhZSI0JiJDKC8RUzcv/aAAwDAQACEQMRAD8A3GlKURKUpREpSlESlQZ33shJ1XymPrNXV6c8dWrTjzzwqbZgBk8AOOTXpaRqF4CDovtKr8e/1gzBVuoiScAAkkknAAwOOTXV2/0k2llMYJus1qATpTI4jI45qQjeTaxUTI0C91aqVwWN4s0aSrnTIquuRg4YBhkdnA1z1BTSlKURKUpREpSlESlKURKV09r7US2heeTOiMam0jJx4DtqG3b6QLW/lMMHWalUudSaRgELzz3sKkGOIuBkol7QbE5qy0pSoqSUpSiJSlKIlKUoiUpSiJSlKIlKUoiUpSiJSlKIvNtx/wCLN/vh/wDkVeulvfzGqwgbwnYH/wBsH73u76zvbsjLfzsmdYuJCuOJ1CYlcDtOcUj12V6rXMOp4nDvHL+V+VxPbnOc8RnGc8q3RjDi1x4BaYSFoc0cStP6Kuj/AKoLe3C/jGGYkI+Yp/LI+kRy7h4nhw9IF/suO9YXdrPLKUQlo3IXGMKMdYvYO6tI2TtSO5hSeJtSSDIP7wR2EHII7xWH9Mn/AIk391H+41TiJllO1krcoEUQ2c1p21t9INnWtq/UymKRFVAuklQEUqrFmHHT4n5pqU3V3pj2hAZoldQGKEPjIIAP5JI5MDVc3t2R8o2EuBlooYpl/UQFvsFxVP6KN5haw3wY8Ej+UKO8rlCPUtGKgImujLhqCp70tkDToQrlf9L1rDcNbskxKSdWzgJoyDpY/PzgHPZ2VZ9494I7G3a4kDFV0jC41EswUYyQO3PPkDXnX/Qsj2j3pJIEwibxLKXZs+ZUfrVct+t6PlGybBc5aTJfvzCOqOfNmzWV1M3aaG+KxNqXbLi7wWg7t9IcN8k7xxSqtuuti4TjwY4XDHJwhqtXHTrCD7FtKR3s6KfcNVd7o42fFa7Iaa4IVJtcshOR7BGhRw48VGRjj7XCq2OkSzjPVWWzEcchqVQzfqqjM3qc1FsbC5wDSbdqm6Rwa0lwBPYrHsbpotZnCSpJBqONTFWQfpEcQPHGO/FXTbe11tbeS4cMyxrqIXGSOXDJA7e+vOW9M7SXBdrUWhZQerCMg7RqCsBjPgMcPOtl2+5O75J4k2sZP7CUlga0tI4pFO5wcDwXXtemiycOWWaPQMgMqEuc40qFY8e3jgeNdK26crcyaXglRCca9SsR4lR/An1qpdEmwYLu6lE8YkCR6lDZxnUBkgHjw76+9Lu78NrcxdRGsayRklV4DIbGQOzII5d1ZNzDvN3YrFvpd3vLha9vHcwNYSySgy25i1sEOC6Y1eycjmMdoqn9G17s2S5cWdtNFIIiS0jlgV1qCAOsbjnSeXZXJYuTuyc8f6NIPQMwHwAqr9CH/wC7N/cH/iJWJsdo356LK595GZarSN6+kC22eQshZ5CMiOMAtjsLEkBR5nPhVTTp2i1YNtJjwkQn3YH76p3SjsuWHaMskikpKweNyPZYaQNOe9cYx4DvFTFn0p2zIIrjZ0JTkerCY9I3Xh+1WRtO3YBA2r9qg6d22QTs+C1bdzeGO+gE8QYKSRhwAQQcHOCR8alKr+472htAbLIhLMdJJyjE5ZSCSRg9me0Y4YqwVQeAHEBXmG7QSlKUqKklKUoiUpSiJSlKIlKUoiUpSiJSlKIvN04//LN/vh/+RWsdJ+4/y2Hrol/pEQ4Ac5E5lPMcSvjkdvCT2p0gWcDlC5dgcHq11AHuLcs+Rrp/hVs/7b6sfzVmfWtLgQbW7VkiwapLD1HEHsWcdGW+xsZuplJ+Tynjn/y35B/Acg3oezj+emLjtJiPzUf7jWkjpTsu6X6v/rVk2VteG6TrIXV15HHMHuYHip86m2sYZNtoz71hmwqohi2ZQQOZC4thRhrKBWGQYYwQe0GMAivOO17B7S4nt8kaGaM/1lDBlz4HSje6vUNfNNIZ92SbXusE0G8AF7WVD2ZujnYPybH4ySIy+PWH8cgPiCEX0rFbK2kneKBckswRAeQLsB6ceJr1PXzTUo6osvle6jJTB9s7WVV353faTZT21upJRY9KDmyxsp0jvOleA7Tisk3D32Gy5JdUPWGQKp9rQ6lSeHEHgdXEcOQr0NXCbJC2sour6WkavfjNRjnDWljhcFSkhLnB7TYheeN/drzXd0JpYDBqjXQhyToy2ljkDmdXYOGPM6ttwf8Ad/8A9JF9xKu2K+4r18+0GgC1kZBslxJvdYv0HD+lz/3Q++K5OnMf0i2/u2++K2MChFOkf1d5ZedH/pbu6zrZw/7st/u8v3nqs9CA/ps39wf+IlbXigFeb/quFtVLcdZpvosn230mT2l3cW9zbrNB1jaA66Do7MEqVde7h61T96d4ba90La2KwSaslo8am4EaQiKAeJBzz4V6GlhVhhgGHcQCPca44LKNPmIi/oqB+4VJk7G5hufeoPgc7Iuy7lU+irdyWzsyJgVeVzJoPNRpVQGHYx05x2ZA51c6Uqs9xe4uKssaGNDQlKUqKklKUoiUpSiJSlKIlKUoiUpSiJVS6RN5vktv1aHEs2VGOar+U3geOB4nPZVou7pYkaRzpVAWYnsAGTWC7xbba7uHmbgDwUH8lB80fxPiTVeok2G2GpW8wWh6TNtuHVb6ngPc/dcGy9lSXMgihXU5BOMgcAMkkngB/wBKm/wb335kfWx/zVeujbdr5PB1zjEswB481Tmo8CfnH0HZVxrDHTAtu5bKtx+SOYshAIHO+vHiFhW1Ny7q2jMssYVFwCQ6HmdI4A55kVw7s7wvZTiVeK8nX6S9o8xzB7/M1rPSFbdZs26A7Iy/7BEn/LWGwNlQfAV5NBugHtPFW8MxL/yO3BO0acNCD+ar0fBcq6LIp9llDA+BGQfdUTLvrZKSpuYsjubPxHCs829vC3+i7OBWx1iNrx2rG3VgHwJB/ZqtbN2HPcBjDE0gXAOnHDPLmfCpuqDcBoWvp8DjLXSTv2RcgacDbMlbMN+bH/aY/ef8KmLa6SRQ6MrqeTKQQfIisGvt2bmBDJLC6IMAs2McTgcj31Iblb2NZTe0SYXOJF7v64HeO3vHpXjak3s8WUp8BjMRfTP2iO437MuK26lfEcEAg5B4giqLv/v29s/ye3wJMBncgHTnkFB4Zxxyewjv4WnvDBcrnqWlkqpN1Hr+aq90rCTvte/7TJ9n/Cv3Dv3fKQflDnHYwUg+YIqv0tvIrdn9OVH82+vwtxkkCgsxAA4kk4AHiTyqFffeyBx8pj4dxz8QMVmW9e/D3sUUeNGATKo+az5wuP6uOOD2ntwDURs/d25uF1wwvIoOnK4xnAOOJ8RXjqk3swXWWnwFgj26p+z4j6lbGN+bH/aY/ef8Kmbe4WRQ6MGU8QykEHyI51gl/u3cwJ1ksLouQMtjGTy5GpTcfe42UulyTBIfbH0T9MeXb3jyFeNqTtWeLJUYFGYi+mftEdxv5cVtdK+A5r7V1cqlKUoiUpSiJSlKIlKUoiUpSiJSlKIlKVF7y7cWzt3mbiRwRfpOfmj+J8Aa8JAFypxxukcGNFydFSelTeXlZxnuaXHvRP3Mf1ar24O7Xyu5BYZiiw79xP5K+pGT4A99QDtJPLk5eSVvVmY/xJrc91dgLZ2yxDBb5zsO1zz9BwA8AKoMBmk2jouzq5G4XRCGM9d34T7Dw5KXqH2JvIl1Lcxx8RbuI9WfnHTlseAbUv6tRnSRvX8htCUOJpcxx94OPaf9UH3laqnQh7JuEPNhG/uLD/mFbSwazadxyHuuJYx8hdsDJou7xNh9Vpu07XrYZY/ziMn7Slf415vsD+LXw4fGvTNecbu26q4uIvzc0ijyDkD4Cq9QLwHsI9wt3gD9iuA5tcPofYo8xYKpPBAQvgCxY/FjWvdFtj1diH7ZXZ/Qfix9wn1rHq9B7CsOotoYvoIqnzA4/HNUqUXcSt7+opdiBsY/uP0+5ConTbtIrBBApwZZCxwexFx96RfdWbgVZOlm+63aax9kEag/pNmQ/Ap7qmtzejjrk666DKrD2EBKsR9JjzA7h61brGF2wxoztc+P/S1mBVDKaCWolORcAB3DOw8c+5Q1r0h3kaLGrrpRQozGpOAMDj28BUHtLaL3ErTSnLvgk4xyAUcBy4AVft7N3tl7Pi6yUSFm4JGJW1Of4AdrdnngHpdHu6MF9BJPKjgdYVQBivAAE9uSMtjJ7qrOp5iBfRbOHFsOYXPjbY8chc38VZ929xrU2sJlgRpGRWYnOcsNXf2Zx6VRekuGC3u47eCJU/F63055sxxnPcEz+tW0quBgchwqt7W6PbS5na4lVzIwAJEjAYChRgDlwFW91HskEcMu/guajxKobUCTbNtrPjlfMAHLTTksTrTtz98bGzso45ZwrnUzDRIeJYnmFI4DAqm757PhgvvklurZCoDli3tt7Q4nwZK0QdFdkQNSOSO0yHn2+VVoInxydYfh5LfYrXU1VSjZcczllxGu1nyPPVU/pR34gu4oYbWXX+MLuQrrjC6VHtKM51t7qp+KkN6rO3hvpYIFwsWBx4+1pBbjz5tj0qV3U3GlvfbJ6uEHGsjJbHMIO3z5Dx5VKrJe5rGttb3UsFbHR076h8oLXW8LcLXOfOy4Dvze6VQTlVUBQFVBwAwOOMnl318h34vVORcuf0grD7SmtMsejeyjHGMyHvkZj8BhfhXPPuBYuMfJ1XxUsp+BqG4l/l6qBxfDgbbrL/5aqhsTpYkUhbpAy/TjGGHiV5N6YqV3q6S0hCra6JWdQ2s5KqDyGBglvA4x291VrfTcE2a9dExeHIB1fOQk4GSODKTwz3kedU6sbpZWdUq5Dh1BVkTxDLiOF+0cPorV+Ey+/OJ9UtB0m3300+qWrdsboztWt4mlV+sZFZsSMOJGTw7MZxXBedFMTTr1bGOEL7XtFnZsngurgoAxx48+VS3c1r39VX6bhW0WmMC1/wC0cFWh0n3v0o/qx/jXf2f0tzqR10Ubr26Mo3xJB9wq5W/R5YouOoDeLsxJ+PD0xVW383Bhgga5t8oI8F0JLDSSBlc5IxnJ44xnljjPdztzBusLKvCpnbt0eyDxsB6g5K97C3ghvI+shbOODKeDKe5h2fuPZUlWBbt7eeznWZc45Ov0k7R59o8QK3qCYOqupyrAMD3gjIPurNDLvBnqtRiuHdCkGzm06fC/dKUrOtQlKUoiVjHSHvL8quNCHMUOVXHJm5M3jywPAZ7avXSJvL8lt+rQ4lmyoxzVfym8OeB4nPZWV7B2M13OkCcNR4n6Kj5zeg+OB21SqX3OwF1mBUjWNNZLkBe3ufbzVz6LN2tTG8kHBcrFntbkzenzR4lu6tOrgsbJYY1iQYRAFA8B/GuptLeW2tmCTzxRMRqCu4U4yRnB7Mg+6rUUey3ZC0GIVhqpjK7Th3LPd89xr+/vDKREIk9iJTL+SO0jTzY8T6DsqW3B3PubO4Z5Qmhoyvsvk51KRwx4GrD/ANu7D/bIPrV/xrms977OZ1jjuYXduCqsikk4zwHbwBrLJG55DiDlosVPWGCF8LLWfrz/ADkpesF33t+r2pdL2MUkH6yKT8Sa3qsZ6WLfRtJH/OQD3qzD9wWoPF43js+hBWbDH7uthd228wR7qH3YseuvII8ZDSKT+ip1t9lTW/VkXRTY67xpDyijJ/WY6R9nXWr3l4kSNJIwREGWZjgAeNVqVvVvzW1/UU21UBn8R6n7WVB3a3JNxezbRul9mSRmhjYc1BwjuD2aVXC+pqwb677xbOiy3tysPxcYPE+LfRUd/oK/W6W+0O0TMIgR1LADVzZSPZfHZkhhjwGeeBX+l7d0SwpdhctAcP4xscZPfpYg+Ratif8A2dceHhkFzLLva1jXZX1Ogucz7rK7y7lvJjcXDFmbkOwDsAH5KjsH/wBm7dGbSveIgkkEUavIUDsEPDSMqDj5zg+lU6tL6ILH2Z5iOZWMHyGtvvL7q1ZqHzzAnIcByC7meggw7DnsaLk6k6knK/wOHmr5tS+EEMsx5Rozn9VS38K88223bxxqN5cjJ7JpP5q1/pY2j1WzJR2ylYh6tlvsK1Y1bJhFHh/1q7NK6GHabqT6Bc7g9DHW1RbMLta3mdSctLcLqd3H2a0+0omkdpG1a2ZyWJ0DUMkkk8VUVu7uACTwAGT5dtZd0RWOqeab6CBB5ucn4J8auXSBtHqNnXL9pQxjzc9WPvZ9KxwOfL1nm5KljLIaeXcwizWjTtOZ18Fjm7lmdo37E8OvlZ2PcuTI32eA8cVv9vbrGiogCqoCgDkAOAFZF0LW4+UMe0Qkj1df4CtS3hmKWlwy81hkYeYQkfGsps+Vzhzt5ZKtUl0UEMJ0DQfF2Z+tlim+e+c20Lh0jkZLZCVVVJAYA41tj5xbGQDyGPEmzdEO0JFmktzI7xmMuAzZCsGUeznkCG4jwFZzs1MRjx/+v4Vp3RFsw65rgj2QoiU95JDt7sL76xTVDjNumZNGXlqtrDhkEOGdJlF5HAG/K+gHh7q97yWwktLhG5NE4+wcH0PGsF3etzcyQx/nHVD6tgn3ZNbX0gbVFvs+4cniyGNfFnGgY8sk+hrM+iTZ+u7jY8okeT3+wv38+lezxh0Qv/L2z9lUwapdDLKRoGE+II2fqVtgFYpvX0jXstzNDbyCKKJ2QFANTaWK5LHJ4kHlitg2xfiC3lmPKJGf9lS38K837OB0ljzY5J/z45rKX7qJ0lhfIC/5yVPD6QVtW2FxOzYk25D7kLYuivbVxcRzC4kMvVsuliADxByCRz5A8ePGpXpIuxHsy5J/KTqx5uQg+9n0rqdFtjosdfbK7P6D8WPuE+tQvTff4t4IBzlkLHyRcfekX3UpiZHNLu9Y8TjjhlkjhGQyGd89OPasztT7C+QrdtwpS2z7cnsUr6K7KPgBWGgYHlXoDdyw6i1hi7VjUH9LGW+0TVCA7UjnD8zXVY6N1SRRHUW9BYqSpSlXVxyV+JpQilmOAoJJ7gBk1+64L+162J4841qyZ7tQK/xoVJtri+iwfePbjXlw8zcAeCj6KD5o/ifEmtN6Nt2vk8HXOMSzAHjzVOajwJ+cfTurJ72yeGRopBpdDpI8R3eB5g9xFc0+8N4x4XlwvlK/81a2BzRJeQ2Xe4pTTSUgipBcZZXGY4ZkgW4retpbRS3ieaQ4SNSzHwHd3k8gO8ivOt/tF765luZfyzwXsA5Ko8FXA+Ncl5e3MyGOW6nkQ4yryOynByMgtjnxr8RRhQAOyr0tUxkZETruPeLBaLDcDndUB9WyzG5gXBueGhOQ1X4+SJ9EVK7qKsd7bOABiVBnzYKfgaj6+o5BBBIIOQRzBHEEVrRPJ/I+a619BTOaQI2j/iPhej81l3TTb4ezl8ZIz6hSP+aqXLt69JyL25HgJX/mrqXlzcTaRNcyyhTqAkdmAPeMtwOK2jZ4NnN+oOVjxHcuIGD18cwLY7hrgQdpvA3vrdat0SWOm2llPOSTSPJB/MzV+OmfaXV7PEQPGaRV/VX8Yfiq++s6i3guo4xHDcSRKDkBTw4kk/E5ro7Qu7i4KfKLh5QhyofjjOM488Co0k0LGguda3CxVjFsJraipeWMuHcbjTxIOQ7FNbhbWFldRseCP+Lk8mxxPk2D5A1uV1brIjRuAyuCrA9oIwR7jXnOpCTee+4abyZQBjGqq1PONo7w2vndbLGMIc9rXUrb2FrZDLhrYLh2rstrWeS3biYm0g/SU8Ub1Uj1zWo9E9wps2QEalkYsO32gNJ8iBj0NZJcXM0snWTTNK2nTlueASQM+BJ99c9pfSQtqikeNuWpGIP/AFHgeFRc9jJtphuD+FWeiVFVhwhmGy8cyDe2l7E6jXtzW570bsRbQg6iUsBqDgoQCGAIB4gg8GIwR21nG/W6dts62Vw0jySOEXURwGCzYVQO4Dj31CHfzaYGBd++KLPv0VEbSvbm6ZWuZ2l0nIB5DPPAGAM4HZV1xp3gbbwQO/4XPUtLilNIdzGQTa9yLZc889Ste6K7HRZdYRxldm9F9gfFW99RHTftDFtBAOcsmo+SL/M6+6qKu8V2iLHFcyRqvIKeAHhXRvrie4dHnneUp83Xxx2nHqBUaaeKNocXZjhY6/RZcSwitqKp1m3a463Gnib5Ds7lO7j7cFndI7f6sgxv4KccfQqp8s1uCssiZBDI47MEEEe4givOVd7Z237m2/1E7xj6PBk/YYFc+IFU6eYNNnnJbrGMJdUASQDrAWtzHZ2rSB0QWwfKySrHnOjKnHHOAxGceeT41bFWCygxlIYYhzJwAPEnmSfUk1jL9Iu08YE6DxEUefukVA7Subi6YNczvJjkCeA8l4KvoKvjcNJeXjPlclc2+lxSdrYTG6zchcgAW8VMb/b5nac6xxZFvEcrngWPIuR2cOCjngnvIF26H7DCTzY5lYx5KNR++vurMIogowBipC327cxR9XDPJEuc4U8M9tV5KpskjRo0afJW6jwOSnopGNO1I+1/DRov72WodLm0uq2a6jnMyRD362+yhHrWPW6aUA7h/wBa5dpXtzchVnuJJVU6gH4gHlnn3UU4OR2caVczHRtYw3zJPtqvcAw6enlklnZskgAZg9p0J7F6B2DY9RbQxdqIqnzx7XxzWRdLN91u00iHKCNQf0mzIfgUqLm3pvici8mA7tVRba3kaWWQyO/Nm5nkOJ8gBWZtREyMkOztYCx4+i1rMHrHVjTIzqh1ybixAN9L3z7lJ7v2PXXUMXY8ig/o5y32Qa9A1j/RZY673X2RIzerewPgze6tgqvSts0lZv1FLtVDY+Q9T9rJSlKtrm0pSlEVQ383OjuUNxrWGSNeLt8wqOOHxxGOwjPdg8MY6av/AEpbzF5PkiH2Uw0mO1uar5KMHzPhUNuPuib2Us+RDGRrI4ajzCA/EnsHmK1swD5LNC73DHPpaLe1DurqByHDz4BdLd7dKe9P4pcIDgyNwQeGebHwHritB2Z0UWyAGZnmbt46F9y+19qrlbWyxqERQqqMAAYAHgKr29u/9vs8aXJeUjIiTGrHYWJ4IPPj3A1bipRpa5XO1uPTyE7J2G9mvn8Lsx7j2QGPk0fqCfiSa4rjo+sXH+oC+KM6/uOKoEnTZcscx2sYX+szsfeMD4VObC6Yo5GCXULQZ4dYDrj/AFuAKjx4+lWXUwGRAvyyWtZWVRG8DpLc+tbz0X5210TKFL28pGBnTLxH7ajh6g1myKWIA4k8B4k8q23fza4i2ZcSqQdUelCDkHrMICCOfz81knR5s7rbu2Ts19YfJMv/AMo99U56ZoYHjLOy6PCcYme58cvWDWl1+VuHbda5b7g2SooaBGIABJzxIHE8+2si3qliF9PFCgRIm0ADllQFb7Wqt6u7kRxtI3zUUsfIDJ+ArzVZytI0krcWkcsfMnUfi1ZZYmCFziNLW71QwmsqX1zGbZIN73N8gPmwXZpV3HRLdfnIP2n/AJKqW1Nnm3meFirNGdJK5xnHHGQD4elax0bm6hdrBWQTkticCQurSpvdrdKW+19UyL1enJcsPnZwBgH6Jrt7f3Bms4TNJJEVyFwpckk92VA7z6U3biNq2SOrIGy7kuG1y71Wa2uw3BtFijDwIzhFDE5yWwNR59+ayjdex668gjxkGRSfJfbb4Ka3t3ABJ5AZP8as0rAbkhc9+oap8bmRxuI1JsfL3WD75tCl/LBAgRIsL7PLOkFuZ55bHpUQKtWxujq7vZJbqXEAndpB1gJfDMW+YOXMcyD4VI7R6JZkUtFKkpHHSVKE+RJIz54qVVT2kIjGXvxWTCMWjNM0VMnXN9b6XyufXNQ+y9xJ7lNcLwOvbiU5B7mBTKnzrufgsvf7H6w/y1B7E2zLZXAkXIKnS6HhqAPtKw/zg1uWyNqx3MKzRHKsO3mDyII7CDwqEMccmuqlidbWUbg5tiw6G3oc1lP4LL3+x+sP8tPwWXv9j9Yf5a2EsOWa+1n6KztWn/cFX/j5fdY7+Cy9/sfrD/LT8Fl7/Y/WH+WtipTorE/cFX/j5fdY7+Cy9/sfrD/LT8Fl7/Y/WH+Wtf65dWnI1YzjIzjvxzxX7p0Vnan7gq/8fL7rHfwWXv8AY/WH+Wv0nRVeE4JhA7+sY/uStgpTorE/cFX/AI+X3UDuluolhEVB1yPgu+MZxyAHYoyfeanqUqw1oaLBaWWV8zzI83JSlKV6sSV1to3ohhklblGrOfQZ/hXZqsdJFzo2fL/XKJ73GfgDUXnZaSrFNFvZmR8yB5lY1NK0shY+08jEnxZjn4k1vO7mxhaW0cI5qMse9zxY+/4YrHNyrTrb+3U8tev9gGT96it2qpSt1cuk/UcxBZANNfYe6ht794RY2klwcFlGEU/lOeCjyzxPgDXnxdU7tPMxd3JYk9p7z/AVpfTjdHRawg8Hd3PmoVR/xGrPlXHAVcqJjDCA3V30C1uBUDKuodLKLtZaw4Fx+B7L7SlK0q+hLkvb+Z7YWokPUhtYQ4wD4HGQMknTyzxxmrv0Q7PzPLLjhHGEHm5/wQ++qJWu9FNjoszIRxlkY+i+wPiG99XYpXyFrHHIXK5rFKaCkglljFnSWB+3he67XSdtLqdmTnODIBEP1yFb7Gqso3F2d1t1bR4yC4c+S/jD8FxVw6cb/wBi2twfnu0h/VGhf+I3urr9Emz9VzJLjhFHgebnA+yre+rtR/sYzmb+X4Vz+Ef0xUVP8W7I73fgWrTShFLMcBQST4AZPwrzVFcmaSWducrs582JY/erdOkW/wCp2bcsOZTqx/8A0Ij/AHMawuyTCD3/AOfSvJ3bNOe0geWaYDFvcQB/g0nxOQ+pWy9FVjosjJjjK7N6L7A+Kt76r/Thf+zbWwPzmaQ+gCL99/dWhbu2HUWsMXakag/pYy32iaxvpNvuu2sy8xAix+uNZ+1Jj0rJT/027X8QT6fKp1f+srNkf3vA8L/Cmeiew1XbSY4RRnHmx0j7IetH3n2+tjayXLKWCYwoIBYswUDJ5cT7s1WuiSx020kvbJJgeSDH3mao/pw2hi3ggHOWQufJFx96RfdWKijuGg8VZx6faqX7PCwH53qIt+mq5MgY20fVZ4gF9ePBycE/q1r0UoZQw5MAR5EZFedLS0LssSDLMQijxPsivRVvDoRVHJQF9wxXjZ98TZoACliGGNoGMG2XON76cLaLEukSIJtOZRydUk9SoDe8jPqasXRFtIiSa3J9llEoHcQQje8Mv7NU7fTaIn2rcuvFUIiH6gCH7QarF0URk3rHuibPqyCsU7QyoFuQv5La0jzPg795na9u4HL47sl09sbKaF7i5u7Vb6B5CwuY7khkUtpUKFb2cEgYxgHhnGKnto75XLz/ACaz60JHbxyqVgWaRy6Ky6w7AKuGUEjJzmrN+DvZzSGT5OhOrURrcrqzk5TVp9MV3dsbn2l0yvNCCyjSGVmRgO7UhBI58PGtqZmG1x+d1/hcSIXi9j+d9lUjvTtGSazt1EUE08MjSLKhIV0Z1zgHI4JkL48a+7b32ubCS4iuGRm+TJLbkLgGXhG4x+V+MJbH0Vq32e6lrC0TxxBWgVkjIZvZViSw4njksxycnjXJtTdy3uXjkmiDtCdSEkjByD2EZ4qOBzUN4y+mSnu321zVIn21LbXuuaOJ5otmmd2EYDlwxJTUOSA8MeGa7lhtq9Sz/wBIyzwyxtC8vULFpwdBZAsgJLYI9oHkM91W+TYcLTm4aMGUx9SWOTmMnJUrnSRk91Ruz9yLG3k1xwqrEMuC7suGGHARmKgEc8Cm8YRp6flk3bwdfz3Va3X3m2hLNbs6ySQTj8YTbpGkeVypikVyXGeHtDPv4aLVf2fuHZQSrNFDpdCWX25CqkgglULFRwJ7KsFY5XNceqFONrmjrJSlKxLKlKUoiVUOlNf6AfCRCfeR+8irfUNvhs03FlNGBliupR3spDgepXHrUJBdhCt0MgjqY3HQEfVZX0dNjaMOe3WP/aattrzxsraBgmjmXiY2D47wDxHqMj1r0BZXiTRrIh1I4DA+BqtSO6pC3v6kicJWS8CLeIJ+VmvTVaEtZy49kNIhPidLL9xvdWf16D21sWK7haGYZVsHhwKkcQynsIP+cVnl30Qyhvxc6FezWrKfs5B+FTqmuk2bDT5UcBrYKZsjJXWubjyt7LP67Oz9nSTyCOJC7nkB+8nkB4nhWgbP6IeIM8+R9GNcfabP3atNzaQbMsppIUVOrjZ88yzBTp1MeJ44HrVeOlc455LaVf6ggiadz1j6fnd5rD5UKkqeakg9vEHB4jnyrfd27DqLSCLkVjXP6RGW+0TXnnZ8jEamOSTnj4eHnVmn6SNpZ9mVMf3Uf8tZoWNjlcxxAtx4Kti2+raSKaFhIOdrZ56G3d28V86T77rtqleyBFT1x1h+MgHpVu6H3XRcL+VqQ/q4IHxzWXF5JJZJpSC8hLEjHEk5PAcuypDZm1ZbaTrIXKPjGRggjuIPAjlwNSqZ275tjcAAfP1UMPwuU4Y+Nw2XvJNj2EWB8vVbpvFsFL23e3kLBXxxXGQQQwIzw5gVWNm9FdrCymSR5MEBVYhFJHIEDi3LlmqfJ0t7QA0iO3z9II+fcZMZ9KgU3mvmuVupJiZEzp1BWVdQ0nTHjSvAkZxmrThEWXe9thpnf0Whp4sQjkLIY3gnIm1su85eRXoZmwMnkK81yXvX3E9wf/NkZvRmLY9Bipu66QNpSKyGVNLgqfxcYOCMHiF4HB51A2cGhcH1/wA+VY55GNgcA4Em2h8VewfD5+nNfLG5rWgm5GROg+t1v+59j1NjAnboDHzf2z8WqE336PTtGaOUT9X1S6Qhj1D5xYnIYYPIcuyqDP0j7RyAkqAAfmo/5a4bDpB2lGzN1yvqOrTIoZePPTjBUeAOKnE5gZcPAy55qnUUNZ0hx3Tib3uBlfXja/utM3W6PYrN+tZzLKPmkrpVc8DpXJ444ZJ91fjpD34SwgKIwNxIMIo4lQeGth2AdnefDOM7vulDacg0gxR57Y0Gfe7Niqv8mZ3MkzF3Y5JYliT3sTxNSbuIBdzgewG9146mxLEJesxwPEuFgB+cAmz4SF1Hm3HjWsdEeyyEluCPnkRr5LxY+8gfqmqDsPYkl3MsMY4niT2KvazeH7zwrd9l7OS3hSGMYVBpHee8nxJyT51RYXTSmVy3uJujoaJlDEc+PdqSe8+6zOLeeW2iuGt0gR22mbc+w2GBDHU/tZ1ZAyR7qs+6u3blr26s7po3MAR1eNCgw4DYwSexh7jxNSbbl2hBUxcGn+VH25P9d9L53ieHLwrvW+xIUnkuVTEswVXbU3EKAF4E4HADkK2jpGEHL8yXEtY8EZqk9LO1kzbWTy9Usz9ZK/H2Y14DgOeWzjxWo3Ym/wBKmyrdItDT9etlqkyUXPFHPaRowPQnsxWj/wCgoflJutGZinV6izHCZzgKTpHHuHf310bjcizk67XCD8oIeT2nwWXOGAz7De03Fccz3162RmyGkLx0b9ouBVQ6QlvorBuuuI3xLHhoo2jcg5GCA3DDDn2jPKu3tS9eDaNl16wzSCG4dpFiZGwqSMBGNZ08Bg5znjVhj3EsxDJAYyySlS+uSRmJX5p1s2oY7MGue03RtomhdUJaAOsbNJIxAfOvOpjqzqPPOOym9ba3fw5hN269+7jyKplpvteiK1vpGhaG6n6nqFjIZAWZQVk1e0fYPAju7+HBeb8bQWC4ula36u1umgKGNtTgMFGW1YA9ocuPOrjabgWUUqzJDhkbWgLuURvpLGW0qfIcOGOQrnfcy0MMsBi/FzSddIut/ackHOdWRxUcAQK93kd9PRebuS2vqplGyAe/jX6r4owMd1faqq0lKUoiUpSiLG+kHdM2sxlQfiZTkY/IY8Sp7hzI93ZXS3Y33msfZUCSInJjY48yjfkn0IPxraNo7OS4iaKRdSOMEfuIPYQeINY3vRuPNZsWAMkPZIByHc4HzT48j8KoSMdE7bYuyoK2Kvg6LUnrcO3kR2j181fLDpYsJB7cjQt2rKjD7S5X41Jf9vrDGflcP7Y/dWFsgPMA+dcRsk+j8TVltXCf9wI7rfZUZv03Ug/0pGkdtwfS/stk2l0ubPiHsyNMe6NG+8+lfjWfb2dJ0+0I2t44ljhfGrjqc4IYZbgFGQOAHrVdW0Qfkj9/765gKka+JmcbLnt+AkX6Xmef9RKAOTR7n4X4gj0qB3CrJs/cK7njWVEUo41Ll1Bx5GuTd7cK4umUsjRRHm7jBx/UU8Se44x41s9rbLGixoMKihVHcAMD4CqccRlJc9bTEMVbRNZDTEEjLnYDTTisc/Bnffm0+tWn4M7782n1q1tFKzdFZ2rUfuKq5N8j8rF/wZ335tPrVp+DO+/Np9atbRSnRWdqfuKq5N8j8rF/wZ335tPrVp+DO+/Np9atbRSnRWdqfuKq5N8j8rF/wZ335tPrVp+DO+/Np9atbRSnRWdqfuKq5N8j8rGk6ML0/kxjzkH8Aal9m9ETk5nmUDuiBY/tMAB7jWnUr0UzAscmPVbxYEDuHzdR+xthQ2idXCgUdp5sx72bmf8AOKkKUqwABkFpHvc9xc43JSlKV6opSlKIlKUoiUpSiJSlKIlKUoiUpSiJQilKIoDaW4tnOSWhVWPbGSh+zgH1FRD9EtqeUk4/WQ/vSrtSsZiYdQr0eIVUYs2Q271TIeii0U8WmfwLgD7Kg/Gp7Zm61rbnMUKKw/KI1N+02T8alaV6I2N0ChLXVEos95I70pSlTVRKUpREpSlESlKURKUpREpSlESlKURKUpREpSlESlKURKUpREpSlESlKURKUpREpSlESlKURKUpREpSlESlKURKUpREpSlESlKURKUpREpSlESlKURKUpREpSlESlKURKUpREpSlEX/2Q=="/>
          <p:cNvSpPr>
            <a:spLocks noChangeAspect="1" noChangeArrowheads="1"/>
          </p:cNvSpPr>
          <p:nvPr/>
        </p:nvSpPr>
        <p:spPr bwMode="auto">
          <a:xfrm>
            <a:off x="307975" y="19050"/>
            <a:ext cx="304800" cy="304800"/>
          </a:xfrm>
          <a:prstGeom prst="rect">
            <a:avLst/>
          </a:prstGeom>
          <a:noFill/>
          <a:ln w="9525">
            <a:noFill/>
            <a:miter lim="800000"/>
            <a:headEnd/>
            <a:tailEnd/>
          </a:ln>
        </p:spPr>
        <p:txBody>
          <a:bodyP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pic>
        <p:nvPicPr>
          <p:cNvPr id="12303" name="Picture 19" descr="http://www.cnhkiwanis.org/images/Aktion-Club.JPG"/>
          <p:cNvPicPr>
            <a:picLocks noChangeAspect="1" noChangeArrowheads="1"/>
          </p:cNvPicPr>
          <p:nvPr/>
        </p:nvPicPr>
        <p:blipFill>
          <a:blip r:embed="rId4" cstate="email"/>
          <a:srcRect/>
          <a:stretch>
            <a:fillRect/>
          </a:stretch>
        </p:blipFill>
        <p:spPr bwMode="auto">
          <a:xfrm>
            <a:off x="6629400" y="2752725"/>
            <a:ext cx="1741488" cy="128587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381000" y="1981200"/>
            <a:ext cx="8229600" cy="3767138"/>
          </a:xfrm>
          <a:prstGeom prst="rect">
            <a:avLst/>
          </a:prstGeom>
          <a:noFill/>
          <a:ln w="9525">
            <a:noFill/>
            <a:round/>
            <a:headEnd/>
            <a:tailEnd/>
          </a:ln>
          <a:effectLst/>
        </p:spPr>
        <p:txBody>
          <a:bodyPr lIns="90000" tIns="45000" rIns="90000" bIns="45000"/>
          <a:lstStyle/>
          <a:p>
            <a:pPr marL="342900" indent="-341313" fontAlgn="base">
              <a:spcBef>
                <a:spcPts val="638"/>
              </a:spcBef>
              <a:spcAft>
                <a:spcPts val="1425"/>
              </a:spcAft>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smtClean="0">
                <a:solidFill>
                  <a:srgbClr val="000000"/>
                </a:solidFill>
                <a:latin typeface="Goudy Old Style" pitchFamily="16" charset="0"/>
              </a:rPr>
              <a:t>Organization of members of every age </a:t>
            </a:r>
            <a:br>
              <a:rPr lang="en-US" sz="2400" smtClean="0">
                <a:solidFill>
                  <a:srgbClr val="000000"/>
                </a:solidFill>
                <a:latin typeface="Goudy Old Style" pitchFamily="16" charset="0"/>
              </a:rPr>
            </a:br>
            <a:r>
              <a:rPr lang="en-US" sz="2400" smtClean="0">
                <a:solidFill>
                  <a:srgbClr val="000000"/>
                </a:solidFill>
                <a:latin typeface="Goudy Old Style" pitchFamily="16" charset="0"/>
              </a:rPr>
              <a:t>who are dedicated to changing the world, </a:t>
            </a:r>
            <a:br>
              <a:rPr lang="en-US" sz="2400" smtClean="0">
                <a:solidFill>
                  <a:srgbClr val="000000"/>
                </a:solidFill>
                <a:latin typeface="Goudy Old Style" pitchFamily="16" charset="0"/>
              </a:rPr>
            </a:br>
            <a:r>
              <a:rPr lang="en-US" sz="2400" smtClean="0">
                <a:solidFill>
                  <a:srgbClr val="000000"/>
                </a:solidFill>
                <a:latin typeface="Goudy Old Style" pitchFamily="16" charset="0"/>
              </a:rPr>
              <a:t>one child and one community at a time.</a:t>
            </a:r>
          </a:p>
          <a:p>
            <a:pPr marL="342900" indent="-341313" fontAlgn="base">
              <a:spcBef>
                <a:spcPts val="638"/>
              </a:spcBef>
              <a:spcAft>
                <a:spcPts val="1425"/>
              </a:spcAft>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smtClean="0">
                <a:solidFill>
                  <a:srgbClr val="000000"/>
                </a:solidFill>
                <a:latin typeface="Goudy Old Style" pitchFamily="16" charset="0"/>
              </a:rPr>
              <a:t>Headquartered in Indianapolis, Indiana. </a:t>
            </a:r>
          </a:p>
          <a:p>
            <a:pPr marL="342900" indent="-341313" fontAlgn="base">
              <a:spcBef>
                <a:spcPts val="638"/>
              </a:spcBef>
              <a:spcAft>
                <a:spcPts val="1425"/>
              </a:spcAft>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smtClean="0">
                <a:solidFill>
                  <a:srgbClr val="000000"/>
                </a:solidFill>
                <a:latin typeface="Goudy Old Style" pitchFamily="16" charset="0"/>
              </a:rPr>
              <a:t>Made up of approximately 8,600 clubs in 96 countries with over 586,000 adult members.</a:t>
            </a:r>
          </a:p>
          <a:p>
            <a:pPr marL="342900" indent="-341313" fontAlgn="base">
              <a:spcBef>
                <a:spcPts val="638"/>
              </a:spcBef>
              <a:spcAft>
                <a:spcPts val="1425"/>
              </a:spcAft>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smtClean="0">
                <a:solidFill>
                  <a:srgbClr val="000000"/>
                </a:solidFill>
                <a:latin typeface="Goudy Old Style" pitchFamily="16" charset="0"/>
              </a:rPr>
              <a:t>Sponsors the other smaller branches of the Kiwanis Family.</a:t>
            </a:r>
          </a:p>
          <a:p>
            <a:pPr marL="342900" indent="-341313" fontAlgn="base">
              <a:spcBef>
                <a:spcPts val="638"/>
              </a:spcBef>
              <a:spcAft>
                <a:spcPts val="1425"/>
              </a:spcAft>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smtClean="0">
              <a:solidFill>
                <a:srgbClr val="000000"/>
              </a:solidFill>
              <a:latin typeface="Goudy Old Style" pitchFamily="16" charset="0"/>
            </a:endParaRPr>
          </a:p>
        </p:txBody>
      </p:sp>
      <p:sp>
        <p:nvSpPr>
          <p:cNvPr id="13315" name="Rectangle 2"/>
          <p:cNvSpPr>
            <a:spLocks noChangeArrowheads="1"/>
          </p:cNvSpPr>
          <p:nvPr/>
        </p:nvSpPr>
        <p:spPr bwMode="auto">
          <a:xfrm>
            <a:off x="0" y="0"/>
            <a:ext cx="9144000" cy="1892300"/>
          </a:xfrm>
          <a:prstGeom prst="rect">
            <a:avLst/>
          </a:prstGeom>
          <a:solidFill>
            <a:srgbClr val="000000"/>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13316" name="AutoShape 3"/>
          <p:cNvSpPr>
            <a:spLocks noChangeArrowheads="1"/>
          </p:cNvSpPr>
          <p:nvPr/>
        </p:nvSpPr>
        <p:spPr bwMode="auto">
          <a:xfrm>
            <a:off x="0" y="990600"/>
            <a:ext cx="8610600" cy="457200"/>
          </a:xfrm>
          <a:prstGeom prst="homePlate">
            <a:avLst>
              <a:gd name="adj" fmla="val 92161"/>
            </a:avLst>
          </a:prstGeom>
          <a:solidFill>
            <a:srgbClr val="E37222"/>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13317" name="Rectangle 4"/>
          <p:cNvSpPr>
            <a:spLocks noChangeArrowheads="1"/>
          </p:cNvSpPr>
          <p:nvPr/>
        </p:nvSpPr>
        <p:spPr bwMode="auto">
          <a:xfrm>
            <a:off x="914400" y="220663"/>
            <a:ext cx="7848600" cy="760412"/>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lang="en-US" sz="4400" smtClean="0">
                <a:solidFill>
                  <a:srgbClr val="E37222"/>
                </a:solidFill>
                <a:latin typeface="Century Gothic" pitchFamily="32" charset="0"/>
              </a:rPr>
              <a:t>CALI-NEV-HA</a:t>
            </a:r>
            <a:r>
              <a:rPr lang="en-US" sz="4400" smtClean="0">
                <a:solidFill>
                  <a:srgbClr val="000000"/>
                </a:solidFill>
                <a:latin typeface="Century Gothic" pitchFamily="32" charset="0"/>
              </a:rPr>
              <a:t>  </a:t>
            </a:r>
            <a:r>
              <a:rPr lang="en-US" sz="4400" smtClean="0">
                <a:solidFill>
                  <a:srgbClr val="FFFFFF"/>
                </a:solidFill>
                <a:latin typeface="Century Gothic" pitchFamily="32" charset="0"/>
              </a:rPr>
              <a:t>K E Y  C L U B</a:t>
            </a:r>
          </a:p>
        </p:txBody>
      </p:sp>
      <p:sp>
        <p:nvSpPr>
          <p:cNvPr id="13318" name="Rectangle 5"/>
          <p:cNvSpPr>
            <a:spLocks noGrp="1" noChangeArrowheads="1"/>
          </p:cNvSpPr>
          <p:nvPr>
            <p:ph type="title"/>
          </p:nvPr>
        </p:nvSpPr>
        <p:spPr>
          <a:xfrm>
            <a:off x="457200" y="990600"/>
            <a:ext cx="8229600" cy="4572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b="1" smtClean="0">
                <a:latin typeface="Century Gothic" pitchFamily="32" charset="0"/>
              </a:rPr>
              <a:t>Kiwanis International</a:t>
            </a:r>
          </a:p>
        </p:txBody>
      </p:sp>
      <p:sp>
        <p:nvSpPr>
          <p:cNvPr id="13319" name="Rectangle 7"/>
          <p:cNvSpPr>
            <a:spLocks noChangeArrowheads="1"/>
          </p:cNvSpPr>
          <p:nvPr/>
        </p:nvSpPr>
        <p:spPr bwMode="auto">
          <a:xfrm>
            <a:off x="0" y="6183313"/>
            <a:ext cx="9144000" cy="674687"/>
          </a:xfrm>
          <a:prstGeom prst="rect">
            <a:avLst/>
          </a:prstGeom>
          <a:solidFill>
            <a:srgbClr val="000000"/>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13320" name="Rectangle 8"/>
          <p:cNvSpPr>
            <a:spLocks noChangeArrowheads="1"/>
          </p:cNvSpPr>
          <p:nvPr/>
        </p:nvSpPr>
        <p:spPr bwMode="auto">
          <a:xfrm>
            <a:off x="152400" y="6135688"/>
            <a:ext cx="1066800" cy="1430337"/>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Lst>
            </a:pPr>
            <a:r>
              <a:rPr lang="en-US" sz="4400" smtClean="0">
                <a:solidFill>
                  <a:srgbClr val="E37222"/>
                </a:solidFill>
                <a:latin typeface="Century Gothic" pitchFamily="32" charset="0"/>
              </a:rPr>
              <a:t>KFF</a:t>
            </a:r>
          </a:p>
        </p:txBody>
      </p:sp>
      <p:sp>
        <p:nvSpPr>
          <p:cNvPr id="13321" name="Rectangle 9"/>
          <p:cNvSpPr>
            <a:spLocks noChangeArrowheads="1"/>
          </p:cNvSpPr>
          <p:nvPr/>
        </p:nvSpPr>
        <p:spPr bwMode="auto">
          <a:xfrm>
            <a:off x="1066800" y="6102350"/>
            <a:ext cx="457200" cy="760413"/>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pPr>
            <a:r>
              <a:rPr lang="en-US" sz="4400" smtClean="0">
                <a:solidFill>
                  <a:srgbClr val="FFFFFF"/>
                </a:solidFill>
              </a:rPr>
              <a:t>|</a:t>
            </a:r>
          </a:p>
        </p:txBody>
      </p:sp>
      <p:sp>
        <p:nvSpPr>
          <p:cNvPr id="13322" name="Rectangle 10"/>
          <p:cNvSpPr>
            <a:spLocks noChangeArrowheads="1"/>
          </p:cNvSpPr>
          <p:nvPr/>
        </p:nvSpPr>
        <p:spPr bwMode="auto">
          <a:xfrm>
            <a:off x="1333500" y="6242050"/>
            <a:ext cx="4152900" cy="303213"/>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lang="en-US" sz="1400" smtClean="0">
                <a:solidFill>
                  <a:srgbClr val="FFFFFF"/>
                </a:solidFill>
                <a:latin typeface="Century Gothic" pitchFamily="32" charset="0"/>
              </a:rPr>
              <a:t>Kiwanis Family and Foundation Committee</a:t>
            </a:r>
          </a:p>
        </p:txBody>
      </p:sp>
      <p:sp>
        <p:nvSpPr>
          <p:cNvPr id="13323" name="Rectangle 11"/>
          <p:cNvSpPr>
            <a:spLocks noChangeArrowheads="1"/>
          </p:cNvSpPr>
          <p:nvPr/>
        </p:nvSpPr>
        <p:spPr bwMode="auto">
          <a:xfrm>
            <a:off x="1333500" y="6481763"/>
            <a:ext cx="4152900" cy="303212"/>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lang="en-US" sz="1400" smtClean="0">
                <a:solidFill>
                  <a:srgbClr val="FFFFFF"/>
                </a:solidFill>
                <a:latin typeface="Century Gothic" pitchFamily="32" charset="0"/>
              </a:rPr>
              <a:t>California Nevada Hawaii District</a:t>
            </a:r>
          </a:p>
        </p:txBody>
      </p:sp>
      <p:pic>
        <p:nvPicPr>
          <p:cNvPr id="13324" name="Picture 12"/>
          <p:cNvPicPr>
            <a:picLocks noChangeAspect="1" noChangeArrowheads="1"/>
          </p:cNvPicPr>
          <p:nvPr/>
        </p:nvPicPr>
        <p:blipFill>
          <a:blip r:embed="rId3" cstate="email"/>
          <a:srcRect/>
          <a:stretch>
            <a:fillRect/>
          </a:stretch>
        </p:blipFill>
        <p:spPr bwMode="auto">
          <a:xfrm>
            <a:off x="6629400" y="6189663"/>
            <a:ext cx="2401888" cy="661987"/>
          </a:xfrm>
          <a:prstGeom prst="rect">
            <a:avLst/>
          </a:prstGeom>
          <a:noFill/>
          <a:ln w="9525">
            <a:noFill/>
            <a:round/>
            <a:headEnd/>
            <a:tailEnd/>
          </a:ln>
          <a:effectLst/>
        </p:spPr>
      </p:pic>
      <p:pic>
        <p:nvPicPr>
          <p:cNvPr id="13325" name="Picture 15" descr="http://wvkeyclub.com/Kiwanis%20Logo.jpg"/>
          <p:cNvPicPr>
            <a:picLocks noChangeAspect="1" noChangeArrowheads="1"/>
          </p:cNvPicPr>
          <p:nvPr/>
        </p:nvPicPr>
        <p:blipFill>
          <a:blip r:embed="rId4" cstate="email"/>
          <a:srcRect/>
          <a:stretch>
            <a:fillRect/>
          </a:stretch>
        </p:blipFill>
        <p:spPr bwMode="auto">
          <a:xfrm>
            <a:off x="6781800" y="2209800"/>
            <a:ext cx="1443038" cy="1439863"/>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0" y="0"/>
            <a:ext cx="9144000" cy="1892300"/>
          </a:xfrm>
          <a:prstGeom prst="rect">
            <a:avLst/>
          </a:prstGeom>
          <a:solidFill>
            <a:srgbClr val="000000"/>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14339" name="AutoShape 3"/>
          <p:cNvSpPr>
            <a:spLocks noChangeArrowheads="1"/>
          </p:cNvSpPr>
          <p:nvPr/>
        </p:nvSpPr>
        <p:spPr bwMode="auto">
          <a:xfrm>
            <a:off x="0" y="990600"/>
            <a:ext cx="8610600" cy="457200"/>
          </a:xfrm>
          <a:prstGeom prst="homePlate">
            <a:avLst>
              <a:gd name="adj" fmla="val 92161"/>
            </a:avLst>
          </a:prstGeom>
          <a:solidFill>
            <a:srgbClr val="E37222"/>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14340" name="Rectangle 3"/>
          <p:cNvSpPr>
            <a:spLocks noChangeArrowheads="1"/>
          </p:cNvSpPr>
          <p:nvPr/>
        </p:nvSpPr>
        <p:spPr bwMode="auto">
          <a:xfrm>
            <a:off x="914400" y="220663"/>
            <a:ext cx="7848600" cy="760412"/>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lang="en-US" sz="4400" smtClean="0">
                <a:solidFill>
                  <a:srgbClr val="E37222"/>
                </a:solidFill>
                <a:latin typeface="Century Gothic" pitchFamily="32" charset="0"/>
              </a:rPr>
              <a:t>CALI-NEV-HA</a:t>
            </a:r>
            <a:r>
              <a:rPr lang="en-US" sz="4400" smtClean="0">
                <a:solidFill>
                  <a:srgbClr val="000000"/>
                </a:solidFill>
                <a:latin typeface="Century Gothic" pitchFamily="32" charset="0"/>
              </a:rPr>
              <a:t>  </a:t>
            </a:r>
            <a:r>
              <a:rPr lang="en-US" sz="4400" smtClean="0">
                <a:solidFill>
                  <a:srgbClr val="FFFFFF"/>
                </a:solidFill>
                <a:latin typeface="Century Gothic" pitchFamily="32" charset="0"/>
              </a:rPr>
              <a:t>K E Y  C L U B</a:t>
            </a:r>
          </a:p>
        </p:txBody>
      </p:sp>
      <p:sp>
        <p:nvSpPr>
          <p:cNvPr id="14341" name="Rectangle 4"/>
          <p:cNvSpPr>
            <a:spLocks noGrp="1" noChangeArrowheads="1"/>
          </p:cNvSpPr>
          <p:nvPr>
            <p:ph type="title"/>
          </p:nvPr>
        </p:nvSpPr>
        <p:spPr>
          <a:xfrm>
            <a:off x="457200" y="990600"/>
            <a:ext cx="8229600" cy="4572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b="1" smtClean="0">
                <a:latin typeface="Century Gothic" pitchFamily="32" charset="0"/>
              </a:rPr>
              <a:t>Kiwanis One Day</a:t>
            </a:r>
          </a:p>
        </p:txBody>
      </p:sp>
      <p:sp>
        <p:nvSpPr>
          <p:cNvPr id="14342" name="Rectangle 6"/>
          <p:cNvSpPr>
            <a:spLocks noChangeArrowheads="1"/>
          </p:cNvSpPr>
          <p:nvPr/>
        </p:nvSpPr>
        <p:spPr bwMode="auto">
          <a:xfrm>
            <a:off x="0" y="6183313"/>
            <a:ext cx="9144000" cy="674687"/>
          </a:xfrm>
          <a:prstGeom prst="rect">
            <a:avLst/>
          </a:prstGeom>
          <a:solidFill>
            <a:srgbClr val="000000"/>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14343" name="Rectangle 7"/>
          <p:cNvSpPr>
            <a:spLocks noChangeArrowheads="1"/>
          </p:cNvSpPr>
          <p:nvPr/>
        </p:nvSpPr>
        <p:spPr bwMode="auto">
          <a:xfrm>
            <a:off x="152400" y="6135688"/>
            <a:ext cx="1066800" cy="1430337"/>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Lst>
            </a:pPr>
            <a:r>
              <a:rPr lang="en-US" sz="4400" smtClean="0">
                <a:solidFill>
                  <a:srgbClr val="E37222"/>
                </a:solidFill>
                <a:latin typeface="Century Gothic" pitchFamily="32" charset="0"/>
              </a:rPr>
              <a:t>KFF</a:t>
            </a:r>
          </a:p>
        </p:txBody>
      </p:sp>
      <p:sp>
        <p:nvSpPr>
          <p:cNvPr id="14344" name="Rectangle 8"/>
          <p:cNvSpPr>
            <a:spLocks noChangeArrowheads="1"/>
          </p:cNvSpPr>
          <p:nvPr/>
        </p:nvSpPr>
        <p:spPr bwMode="auto">
          <a:xfrm>
            <a:off x="1066800" y="6102350"/>
            <a:ext cx="457200" cy="760413"/>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pPr>
            <a:r>
              <a:rPr lang="en-US" sz="4400" smtClean="0">
                <a:solidFill>
                  <a:srgbClr val="FFFFFF"/>
                </a:solidFill>
              </a:rPr>
              <a:t>|</a:t>
            </a:r>
          </a:p>
        </p:txBody>
      </p:sp>
      <p:sp>
        <p:nvSpPr>
          <p:cNvPr id="14345" name="Rectangle 9"/>
          <p:cNvSpPr>
            <a:spLocks noChangeArrowheads="1"/>
          </p:cNvSpPr>
          <p:nvPr/>
        </p:nvSpPr>
        <p:spPr bwMode="auto">
          <a:xfrm>
            <a:off x="1333500" y="6242050"/>
            <a:ext cx="4152900" cy="303213"/>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lang="en-US" sz="1400" smtClean="0">
                <a:solidFill>
                  <a:srgbClr val="FFFFFF"/>
                </a:solidFill>
                <a:latin typeface="Century Gothic" pitchFamily="32" charset="0"/>
              </a:rPr>
              <a:t>Kiwanis Family and Foundation Committee</a:t>
            </a:r>
          </a:p>
        </p:txBody>
      </p:sp>
      <p:sp>
        <p:nvSpPr>
          <p:cNvPr id="14346" name="Rectangle 10"/>
          <p:cNvSpPr>
            <a:spLocks noChangeArrowheads="1"/>
          </p:cNvSpPr>
          <p:nvPr/>
        </p:nvSpPr>
        <p:spPr bwMode="auto">
          <a:xfrm>
            <a:off x="1333500" y="6481763"/>
            <a:ext cx="4152900" cy="303212"/>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lang="en-US" sz="1400" smtClean="0">
                <a:solidFill>
                  <a:srgbClr val="FFFFFF"/>
                </a:solidFill>
                <a:latin typeface="Century Gothic" pitchFamily="32" charset="0"/>
              </a:rPr>
              <a:t>California Nevada Hawaii District</a:t>
            </a:r>
          </a:p>
        </p:txBody>
      </p:sp>
      <p:pic>
        <p:nvPicPr>
          <p:cNvPr id="14347" name="Picture 11"/>
          <p:cNvPicPr>
            <a:picLocks noChangeAspect="1" noChangeArrowheads="1"/>
          </p:cNvPicPr>
          <p:nvPr/>
        </p:nvPicPr>
        <p:blipFill>
          <a:blip r:embed="rId3" cstate="email"/>
          <a:srcRect/>
          <a:stretch>
            <a:fillRect/>
          </a:stretch>
        </p:blipFill>
        <p:spPr bwMode="auto">
          <a:xfrm>
            <a:off x="6629400" y="6189663"/>
            <a:ext cx="2401888" cy="661987"/>
          </a:xfrm>
          <a:prstGeom prst="rect">
            <a:avLst/>
          </a:prstGeom>
          <a:noFill/>
          <a:ln w="9525">
            <a:noFill/>
            <a:round/>
            <a:headEnd/>
            <a:tailEnd/>
          </a:ln>
          <a:effectLst/>
        </p:spPr>
      </p:pic>
      <p:pic>
        <p:nvPicPr>
          <p:cNvPr id="14348" name="Picture 12"/>
          <p:cNvPicPr>
            <a:picLocks noChangeAspect="1" noChangeArrowheads="1"/>
          </p:cNvPicPr>
          <p:nvPr/>
        </p:nvPicPr>
        <p:blipFill>
          <a:blip r:embed="rId4" cstate="email"/>
          <a:srcRect/>
          <a:stretch>
            <a:fillRect/>
          </a:stretch>
        </p:blipFill>
        <p:spPr bwMode="auto">
          <a:xfrm>
            <a:off x="6172200" y="4724400"/>
            <a:ext cx="2057400" cy="1335088"/>
          </a:xfrm>
          <a:prstGeom prst="rect">
            <a:avLst/>
          </a:prstGeom>
          <a:noFill/>
          <a:ln w="9525">
            <a:noFill/>
            <a:round/>
            <a:headEnd/>
            <a:tailEnd/>
          </a:ln>
          <a:effectLst/>
        </p:spPr>
      </p:pic>
      <p:sp>
        <p:nvSpPr>
          <p:cNvPr id="14349" name="Text Box 13"/>
          <p:cNvSpPr txBox="1">
            <a:spLocks noChangeArrowheads="1"/>
          </p:cNvSpPr>
          <p:nvPr/>
        </p:nvSpPr>
        <p:spPr bwMode="auto">
          <a:xfrm>
            <a:off x="457200" y="2057400"/>
            <a:ext cx="8229600" cy="3962400"/>
          </a:xfrm>
          <a:prstGeom prst="rect">
            <a:avLst/>
          </a:prstGeom>
          <a:noFill/>
          <a:ln w="9525">
            <a:noFill/>
            <a:round/>
            <a:headEnd/>
            <a:tailEnd/>
          </a:ln>
          <a:effectLst/>
        </p:spPr>
        <p:txBody>
          <a:bodyPr lIns="90000" tIns="45000" rIns="90000" bIns="45000"/>
          <a:lstStyle/>
          <a:p>
            <a:pPr marL="342900" indent="-341313" fontAlgn="base">
              <a:spcBef>
                <a:spcPts val="638"/>
              </a:spcBef>
              <a:spcAft>
                <a:spcPts val="1425"/>
              </a:spcAft>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700" smtClean="0">
                <a:solidFill>
                  <a:srgbClr val="000000"/>
                </a:solidFill>
                <a:latin typeface="Goudy Old Style" pitchFamily="16" charset="0"/>
              </a:rPr>
              <a:t>The Kiwanis Service Initiative is observed worldwide in April - Kiwanis One Day.</a:t>
            </a:r>
          </a:p>
          <a:p>
            <a:pPr marL="342900" indent="-341313" fontAlgn="base">
              <a:spcBef>
                <a:spcPts val="638"/>
              </a:spcBef>
              <a:spcAft>
                <a:spcPts val="1425"/>
              </a:spcAft>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700" smtClean="0">
                <a:solidFill>
                  <a:srgbClr val="000000"/>
                </a:solidFill>
                <a:latin typeface="Goudy Old Style" pitchFamily="16" charset="0"/>
              </a:rPr>
              <a:t>Every club is encouraged to join with every level of the Kiwanis Family.</a:t>
            </a:r>
          </a:p>
          <a:p>
            <a:pPr marL="342900" indent="-341313" fontAlgn="base">
              <a:spcBef>
                <a:spcPts val="638"/>
              </a:spcBef>
              <a:spcAft>
                <a:spcPts val="1425"/>
              </a:spcAft>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700" smtClean="0">
                <a:solidFill>
                  <a:srgbClr val="000000"/>
                </a:solidFill>
                <a:latin typeface="Goudy Old Style" pitchFamily="16" charset="0"/>
              </a:rPr>
              <a:t>Opportunity to showcase the Kiwanis family and our commitment to service in </a:t>
            </a:r>
            <a:br>
              <a:rPr lang="en-US" sz="2700" smtClean="0">
                <a:solidFill>
                  <a:srgbClr val="000000"/>
                </a:solidFill>
                <a:latin typeface="Goudy Old Style" pitchFamily="16" charset="0"/>
              </a:rPr>
            </a:br>
            <a:r>
              <a:rPr lang="en-US" sz="2700" smtClean="0">
                <a:solidFill>
                  <a:srgbClr val="000000"/>
                </a:solidFill>
                <a:latin typeface="Goudy Old Style" pitchFamily="16" charset="0"/>
              </a:rPr>
              <a:t>the community.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idx="4294967295"/>
          </p:nvPr>
        </p:nvSpPr>
        <p:spPr>
          <a:xfrm>
            <a:off x="685800" y="2647950"/>
            <a:ext cx="7772400" cy="78105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sz="4400" b="1" smtClean="0">
                <a:latin typeface="Century Gothic" pitchFamily="32" charset="0"/>
              </a:rPr>
              <a:t>Thank You for Listening</a:t>
            </a:r>
          </a:p>
        </p:txBody>
      </p:sp>
      <p:sp>
        <p:nvSpPr>
          <p:cNvPr id="15363" name="Rectangle 2"/>
          <p:cNvSpPr>
            <a:spLocks noGrp="1" noChangeArrowheads="1"/>
          </p:cNvSpPr>
          <p:nvPr>
            <p:ph type="subTitle" idx="4294967295"/>
          </p:nvPr>
        </p:nvSpPr>
        <p:spPr>
          <a:xfrm>
            <a:off x="1371600" y="3581400"/>
            <a:ext cx="6400800" cy="2057400"/>
          </a:xfrm>
        </p:spPr>
        <p:txBody>
          <a:bodyPr lIns="90000" tIns="45000" rIns="90000" bIns="45000"/>
          <a:lstStyle/>
          <a:p>
            <a:pPr marL="0" indent="0" algn="ctr" eaLnBrk="1" hangingPunct="1">
              <a:lnSpc>
                <a:spcPct val="100000"/>
              </a:lnSpc>
              <a:spcAft>
                <a:spcPct val="0"/>
              </a:spcAft>
              <a:tabLst>
                <a:tab pos="723900" algn="l"/>
                <a:tab pos="1447800" algn="l"/>
                <a:tab pos="2171700" algn="l"/>
                <a:tab pos="2895600" algn="l"/>
                <a:tab pos="3619500" algn="l"/>
                <a:tab pos="4343400" algn="l"/>
                <a:tab pos="5067300" algn="l"/>
                <a:tab pos="5791200" algn="l"/>
              </a:tabLst>
            </a:pPr>
            <a:r>
              <a:rPr lang="en-US" sz="2800" smtClean="0">
                <a:latin typeface="Century Gothic" pitchFamily="32" charset="0"/>
              </a:rPr>
              <a:t>If you have any questions, comments, or concerns, feel free to contact us!</a:t>
            </a:r>
          </a:p>
        </p:txBody>
      </p:sp>
      <p:sp>
        <p:nvSpPr>
          <p:cNvPr id="15364" name="Rectangle 3"/>
          <p:cNvSpPr>
            <a:spLocks noChangeArrowheads="1"/>
          </p:cNvSpPr>
          <p:nvPr/>
        </p:nvSpPr>
        <p:spPr bwMode="auto">
          <a:xfrm>
            <a:off x="0" y="0"/>
            <a:ext cx="9144000" cy="1892300"/>
          </a:xfrm>
          <a:prstGeom prst="rect">
            <a:avLst/>
          </a:prstGeom>
          <a:solidFill>
            <a:srgbClr val="000000"/>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15365" name="Rectangle 5"/>
          <p:cNvSpPr>
            <a:spLocks noChangeArrowheads="1"/>
          </p:cNvSpPr>
          <p:nvPr/>
        </p:nvSpPr>
        <p:spPr bwMode="auto">
          <a:xfrm>
            <a:off x="914400" y="220663"/>
            <a:ext cx="7848600" cy="760412"/>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lang="en-US" sz="4400" smtClean="0">
                <a:solidFill>
                  <a:srgbClr val="E37222"/>
                </a:solidFill>
                <a:latin typeface="Century Gothic" pitchFamily="32" charset="0"/>
              </a:rPr>
              <a:t>CALI-NEV-HA</a:t>
            </a:r>
            <a:r>
              <a:rPr lang="en-US" sz="4400" smtClean="0">
                <a:solidFill>
                  <a:srgbClr val="000000"/>
                </a:solidFill>
                <a:latin typeface="Century Gothic" pitchFamily="32" charset="0"/>
              </a:rPr>
              <a:t>  </a:t>
            </a:r>
            <a:r>
              <a:rPr lang="en-US" sz="4400" smtClean="0">
                <a:solidFill>
                  <a:srgbClr val="FFFFFF"/>
                </a:solidFill>
                <a:latin typeface="Century Gothic" pitchFamily="32" charset="0"/>
              </a:rPr>
              <a:t>K E Y  C L U B</a:t>
            </a:r>
          </a:p>
        </p:txBody>
      </p:sp>
      <p:sp>
        <p:nvSpPr>
          <p:cNvPr id="15366" name="Rectangle 6"/>
          <p:cNvSpPr>
            <a:spLocks noChangeArrowheads="1"/>
          </p:cNvSpPr>
          <p:nvPr/>
        </p:nvSpPr>
        <p:spPr bwMode="auto">
          <a:xfrm>
            <a:off x="0" y="6183313"/>
            <a:ext cx="9144000" cy="674687"/>
          </a:xfrm>
          <a:prstGeom prst="rect">
            <a:avLst/>
          </a:prstGeom>
          <a:solidFill>
            <a:srgbClr val="000000"/>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
        <p:nvSpPr>
          <p:cNvPr id="15367" name="Rectangle 7"/>
          <p:cNvSpPr>
            <a:spLocks noChangeArrowheads="1"/>
          </p:cNvSpPr>
          <p:nvPr/>
        </p:nvSpPr>
        <p:spPr bwMode="auto">
          <a:xfrm>
            <a:off x="152400" y="6135688"/>
            <a:ext cx="1371600" cy="760412"/>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Lst>
            </a:pPr>
            <a:r>
              <a:rPr lang="en-US" sz="4400" smtClean="0">
                <a:solidFill>
                  <a:srgbClr val="E37222"/>
                </a:solidFill>
                <a:latin typeface="Century Gothic" pitchFamily="32" charset="0"/>
              </a:rPr>
              <a:t>KFF</a:t>
            </a:r>
          </a:p>
        </p:txBody>
      </p:sp>
      <p:sp>
        <p:nvSpPr>
          <p:cNvPr id="15368" name="Rectangle 8"/>
          <p:cNvSpPr>
            <a:spLocks noChangeArrowheads="1"/>
          </p:cNvSpPr>
          <p:nvPr/>
        </p:nvSpPr>
        <p:spPr bwMode="auto">
          <a:xfrm>
            <a:off x="1066800" y="6102350"/>
            <a:ext cx="457200" cy="760413"/>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pPr>
            <a:r>
              <a:rPr lang="en-US" sz="4400" smtClean="0">
                <a:solidFill>
                  <a:srgbClr val="FFFFFF"/>
                </a:solidFill>
              </a:rPr>
              <a:t>|</a:t>
            </a:r>
          </a:p>
        </p:txBody>
      </p:sp>
      <p:sp>
        <p:nvSpPr>
          <p:cNvPr id="15369" name="Rectangle 9"/>
          <p:cNvSpPr>
            <a:spLocks noChangeArrowheads="1"/>
          </p:cNvSpPr>
          <p:nvPr/>
        </p:nvSpPr>
        <p:spPr bwMode="auto">
          <a:xfrm>
            <a:off x="1333500" y="6481763"/>
            <a:ext cx="4152900" cy="303212"/>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lang="en-US" sz="1400" smtClean="0">
                <a:solidFill>
                  <a:srgbClr val="FFFFFF"/>
                </a:solidFill>
                <a:latin typeface="Century Gothic" pitchFamily="32" charset="0"/>
              </a:rPr>
              <a:t>California Nevada Hawaii District</a:t>
            </a:r>
          </a:p>
        </p:txBody>
      </p:sp>
      <p:sp>
        <p:nvSpPr>
          <p:cNvPr id="15370" name="Rectangle 10"/>
          <p:cNvSpPr>
            <a:spLocks noChangeArrowheads="1"/>
          </p:cNvSpPr>
          <p:nvPr/>
        </p:nvSpPr>
        <p:spPr bwMode="auto">
          <a:xfrm>
            <a:off x="1333500" y="6242050"/>
            <a:ext cx="4152900" cy="303213"/>
          </a:xfrm>
          <a:prstGeom prst="rect">
            <a:avLst/>
          </a:prstGeom>
          <a:noFill/>
          <a:ln w="9525">
            <a:noFill/>
            <a:round/>
            <a:headEnd/>
            <a:tailEnd/>
          </a:ln>
          <a:effectLst/>
        </p:spPr>
        <p:txBody>
          <a:bodyPr lIns="90000" tIns="45000" rIns="90000" bIns="45000">
            <a:spAutoFit/>
          </a:bodyPr>
          <a:lstStyle/>
          <a:p>
            <a:pPr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lang="en-US" sz="1400" smtClean="0">
                <a:solidFill>
                  <a:srgbClr val="FFFFFF"/>
                </a:solidFill>
                <a:latin typeface="Century Gothic" pitchFamily="32" charset="0"/>
              </a:rPr>
              <a:t>Kiwanis Family and Foundation Committee</a:t>
            </a:r>
          </a:p>
        </p:txBody>
      </p:sp>
      <p:pic>
        <p:nvPicPr>
          <p:cNvPr id="15371" name="Picture 11"/>
          <p:cNvPicPr>
            <a:picLocks noChangeAspect="1" noChangeArrowheads="1"/>
          </p:cNvPicPr>
          <p:nvPr/>
        </p:nvPicPr>
        <p:blipFill>
          <a:blip r:embed="rId3" cstate="email"/>
          <a:srcRect/>
          <a:stretch>
            <a:fillRect/>
          </a:stretch>
        </p:blipFill>
        <p:spPr bwMode="auto">
          <a:xfrm>
            <a:off x="6629400" y="6189663"/>
            <a:ext cx="2401888" cy="661987"/>
          </a:xfrm>
          <a:prstGeom prst="rect">
            <a:avLst/>
          </a:prstGeom>
          <a:noFill/>
          <a:ln w="9525">
            <a:noFill/>
            <a:round/>
            <a:headEnd/>
            <a:tailEnd/>
          </a:ln>
          <a:effectLst/>
        </p:spPr>
      </p:pic>
      <p:sp>
        <p:nvSpPr>
          <p:cNvPr id="15372" name="AutoShape 3"/>
          <p:cNvSpPr>
            <a:spLocks noChangeArrowheads="1"/>
          </p:cNvSpPr>
          <p:nvPr/>
        </p:nvSpPr>
        <p:spPr bwMode="auto">
          <a:xfrm>
            <a:off x="0" y="990600"/>
            <a:ext cx="8610600" cy="457200"/>
          </a:xfrm>
          <a:prstGeom prst="homePlate">
            <a:avLst>
              <a:gd name="adj" fmla="val 92161"/>
            </a:avLst>
          </a:prstGeom>
          <a:solidFill>
            <a:srgbClr val="E37222"/>
          </a:solidFill>
          <a:ln w="25560">
            <a:noFill/>
            <a:round/>
            <a:headEnd/>
            <a:tailEnd/>
          </a:ln>
          <a:effectLst/>
        </p:spPr>
        <p:txBody>
          <a:bodyPr wrap="none" anchor="ctr"/>
          <a:lstStyle/>
          <a:p>
            <a:pPr fontAlgn="base" hangingPunct="0">
              <a:lnSpc>
                <a:spcPct val="93000"/>
              </a:lnSpc>
              <a:spcBef>
                <a:spcPct val="0"/>
              </a:spcBef>
              <a:spcAft>
                <a:spcPct val="0"/>
              </a:spcAft>
              <a:buClr>
                <a:srgbClr val="000000"/>
              </a:buClr>
              <a:buSzPct val="100000"/>
              <a:buFont typeface="Times New Roman" pitchFamily="16" charset="0"/>
              <a:buNone/>
            </a:pPr>
            <a:endParaRPr lang="en-US" smtClean="0">
              <a:solidFill>
                <a:srgbClr val="000000"/>
              </a:solidFill>
              <a:latin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4" name="Title 3"/>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4200"/>
            <a:ext cx="7772400" cy="781050"/>
          </a:xfrm>
        </p:spPr>
        <p:txBody>
          <a:bodyPr/>
          <a:lstStyle/>
          <a:p>
            <a:r>
              <a:rPr lang="en-US" b="1" dirty="0" smtClean="0">
                <a:latin typeface="Century Gothic" pitchFamily="34" charset="0"/>
              </a:rPr>
              <a:t>Co-Sponsorships</a:t>
            </a:r>
            <a:endParaRPr lang="en-US" b="1" dirty="0">
              <a:latin typeface="Century Gothic" pitchFamily="34" charset="0"/>
            </a:endParaRPr>
          </a:p>
        </p:txBody>
      </p:sp>
      <p:sp>
        <p:nvSpPr>
          <p:cNvPr id="3" name="Subtitle 2"/>
          <p:cNvSpPr>
            <a:spLocks noGrp="1"/>
          </p:cNvSpPr>
          <p:nvPr>
            <p:ph type="subTitle" idx="1"/>
          </p:nvPr>
        </p:nvSpPr>
        <p:spPr>
          <a:xfrm>
            <a:off x="1371600" y="4114800"/>
            <a:ext cx="6400800" cy="2057400"/>
          </a:xfrm>
        </p:spPr>
        <p:txBody>
          <a:bodyPr>
            <a:normAutofit/>
          </a:bodyPr>
          <a:lstStyle/>
          <a:p>
            <a:r>
              <a:rPr lang="en-US" sz="2000" dirty="0" smtClean="0">
                <a:solidFill>
                  <a:schemeClr val="tx1"/>
                </a:solidFill>
                <a:latin typeface="Century Gothic" pitchFamily="34" charset="0"/>
              </a:rPr>
              <a:t>By Mark </a:t>
            </a:r>
            <a:r>
              <a:rPr lang="en-US" sz="2000" dirty="0" err="1" smtClean="0">
                <a:solidFill>
                  <a:schemeClr val="tx1"/>
                </a:solidFill>
                <a:latin typeface="Century Gothic" pitchFamily="34" charset="0"/>
              </a:rPr>
              <a:t>Ubongen</a:t>
            </a:r>
            <a:r>
              <a:rPr lang="en-US" sz="2000" dirty="0" smtClean="0">
                <a:solidFill>
                  <a:schemeClr val="tx1"/>
                </a:solidFill>
                <a:latin typeface="Century Gothic" pitchFamily="34" charset="0"/>
              </a:rPr>
              <a:t> and</a:t>
            </a:r>
          </a:p>
          <a:p>
            <a:r>
              <a:rPr lang="en-US" sz="2000" dirty="0" smtClean="0">
                <a:solidFill>
                  <a:schemeClr val="tx1"/>
                </a:solidFill>
                <a:latin typeface="Century Gothic" pitchFamily="34" charset="0"/>
              </a:rPr>
              <a:t>D14/39 Cheyenne Cameron-Pruitt </a:t>
            </a:r>
          </a:p>
          <a:p>
            <a:r>
              <a:rPr lang="en-US" sz="2000" dirty="0" smtClean="0">
                <a:solidFill>
                  <a:schemeClr val="tx1"/>
                </a:solidFill>
                <a:latin typeface="Century Gothic" pitchFamily="34" charset="0"/>
              </a:rPr>
              <a:t>Kiwanis Family and Foundation </a:t>
            </a:r>
          </a:p>
        </p:txBody>
      </p:sp>
      <p:sp>
        <p:nvSpPr>
          <p:cNvPr id="4" name="Rectangle 3"/>
          <p:cNvSpPr/>
          <p:nvPr/>
        </p:nvSpPr>
        <p:spPr>
          <a:xfrm>
            <a:off x="0" y="0"/>
            <a:ext cx="9144000" cy="1893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black">
                  <a:lumMod val="85000"/>
                  <a:lumOff val="15000"/>
                </a:prstClr>
              </a:solidFill>
            </a:endParaRPr>
          </a:p>
        </p:txBody>
      </p:sp>
      <p:sp>
        <p:nvSpPr>
          <p:cNvPr id="5" name="Pentagon 4"/>
          <p:cNvSpPr/>
          <p:nvPr/>
        </p:nvSpPr>
        <p:spPr>
          <a:xfrm>
            <a:off x="0" y="990600"/>
            <a:ext cx="8610600" cy="457200"/>
          </a:xfrm>
          <a:prstGeom prst="homePlate">
            <a:avLst>
              <a:gd name="adj" fmla="val 70469"/>
            </a:avLst>
          </a:prstGeom>
          <a:solidFill>
            <a:srgbClr val="E37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 name="TextBox 6"/>
          <p:cNvSpPr txBox="1"/>
          <p:nvPr/>
        </p:nvSpPr>
        <p:spPr>
          <a:xfrm>
            <a:off x="914400" y="221159"/>
            <a:ext cx="7848600" cy="769441"/>
          </a:xfrm>
          <a:prstGeom prst="rect">
            <a:avLst/>
          </a:prstGeom>
          <a:noFill/>
        </p:spPr>
        <p:txBody>
          <a:bodyPr wrap="square" rtlCol="0">
            <a:spAutoFit/>
          </a:bodyPr>
          <a:lstStyle/>
          <a:p>
            <a:pPr defTabSz="914400"/>
            <a:r>
              <a:rPr lang="en-US" sz="4400" dirty="0" smtClean="0">
                <a:solidFill>
                  <a:srgbClr val="E37222"/>
                </a:solidFill>
                <a:latin typeface="Century Gothic" pitchFamily="34" charset="0"/>
              </a:rPr>
              <a:t>CALI-NEV-HA</a:t>
            </a:r>
            <a:r>
              <a:rPr lang="en-US" sz="4400" dirty="0" smtClean="0">
                <a:solidFill>
                  <a:prstClr val="black"/>
                </a:solidFill>
                <a:latin typeface="Century Gothic" pitchFamily="34" charset="0"/>
              </a:rPr>
              <a:t>  </a:t>
            </a:r>
            <a:r>
              <a:rPr lang="en-US" sz="4400" dirty="0" smtClean="0">
                <a:solidFill>
                  <a:prstClr val="white"/>
                </a:solidFill>
                <a:latin typeface="Century Gothic" pitchFamily="34" charset="0"/>
              </a:rPr>
              <a:t>K E Y  C L U B</a:t>
            </a:r>
            <a:endParaRPr lang="en-US" sz="4400" dirty="0">
              <a:solidFill>
                <a:prstClr val="white"/>
              </a:solidFill>
              <a:latin typeface="Century Gothic" pitchFamily="34" charset="0"/>
            </a:endParaRPr>
          </a:p>
        </p:txBody>
      </p:sp>
      <p:sp>
        <p:nvSpPr>
          <p:cNvPr id="10" name="Rectangle 9"/>
          <p:cNvSpPr/>
          <p:nvPr/>
        </p:nvSpPr>
        <p:spPr>
          <a:xfrm>
            <a:off x="0" y="6183868"/>
            <a:ext cx="9144000" cy="6741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TextBox 10"/>
          <p:cNvSpPr txBox="1"/>
          <p:nvPr/>
        </p:nvSpPr>
        <p:spPr>
          <a:xfrm>
            <a:off x="152400" y="6136213"/>
            <a:ext cx="1066800" cy="769441"/>
          </a:xfrm>
          <a:prstGeom prst="rect">
            <a:avLst/>
          </a:prstGeom>
          <a:noFill/>
        </p:spPr>
        <p:txBody>
          <a:bodyPr wrap="square" rtlCol="0">
            <a:spAutoFit/>
          </a:bodyPr>
          <a:lstStyle/>
          <a:p>
            <a:pPr defTabSz="914400"/>
            <a:r>
              <a:rPr lang="en-US" sz="4400" dirty="0" smtClean="0">
                <a:solidFill>
                  <a:srgbClr val="E37222"/>
                </a:solidFill>
                <a:latin typeface="Century Gothic" pitchFamily="34" charset="0"/>
              </a:rPr>
              <a:t>KFF</a:t>
            </a:r>
            <a:endParaRPr lang="en-US" sz="4400" dirty="0">
              <a:solidFill>
                <a:srgbClr val="E37222"/>
              </a:solidFill>
              <a:latin typeface="Century Gothic" pitchFamily="34" charset="0"/>
            </a:endParaRPr>
          </a:p>
        </p:txBody>
      </p:sp>
      <p:sp>
        <p:nvSpPr>
          <p:cNvPr id="12" name="TextBox 11"/>
          <p:cNvSpPr txBox="1"/>
          <p:nvPr/>
        </p:nvSpPr>
        <p:spPr>
          <a:xfrm>
            <a:off x="1066800" y="6103203"/>
            <a:ext cx="457200" cy="769441"/>
          </a:xfrm>
          <a:prstGeom prst="rect">
            <a:avLst/>
          </a:prstGeom>
          <a:noFill/>
        </p:spPr>
        <p:txBody>
          <a:bodyPr wrap="square" rtlCol="0">
            <a:spAutoFit/>
          </a:bodyPr>
          <a:lstStyle/>
          <a:p>
            <a:pPr defTabSz="914400"/>
            <a:r>
              <a:rPr lang="en-US" sz="4400" dirty="0" smtClean="0">
                <a:solidFill>
                  <a:prstClr val="white"/>
                </a:solidFill>
              </a:rPr>
              <a:t>|</a:t>
            </a:r>
            <a:endParaRPr lang="en-US" sz="4400" dirty="0">
              <a:solidFill>
                <a:prstClr val="white"/>
              </a:solidFill>
            </a:endParaRPr>
          </a:p>
        </p:txBody>
      </p:sp>
      <p:sp>
        <p:nvSpPr>
          <p:cNvPr id="13" name="TextBox 12"/>
          <p:cNvSpPr txBox="1"/>
          <p:nvPr/>
        </p:nvSpPr>
        <p:spPr>
          <a:xfrm>
            <a:off x="1333500" y="6482307"/>
            <a:ext cx="4152900" cy="307777"/>
          </a:xfrm>
          <a:prstGeom prst="rect">
            <a:avLst/>
          </a:prstGeom>
          <a:noFill/>
        </p:spPr>
        <p:txBody>
          <a:bodyPr wrap="square" rtlCol="0">
            <a:spAutoFit/>
          </a:bodyPr>
          <a:lstStyle/>
          <a:p>
            <a:pPr defTabSz="914400"/>
            <a:r>
              <a:rPr lang="en-US" sz="1400" dirty="0" smtClean="0">
                <a:solidFill>
                  <a:prstClr val="white"/>
                </a:solidFill>
                <a:latin typeface="Century Gothic" pitchFamily="34" charset="0"/>
              </a:rPr>
              <a:t>California Nevada Hawaii District</a:t>
            </a:r>
            <a:endParaRPr lang="en-US" sz="1400" dirty="0">
              <a:solidFill>
                <a:prstClr val="white"/>
              </a:solidFill>
              <a:latin typeface="Century Gothic" pitchFamily="34" charset="0"/>
            </a:endParaRPr>
          </a:p>
        </p:txBody>
      </p:sp>
      <p:sp>
        <p:nvSpPr>
          <p:cNvPr id="14" name="TextBox 13"/>
          <p:cNvSpPr txBox="1"/>
          <p:nvPr/>
        </p:nvSpPr>
        <p:spPr>
          <a:xfrm>
            <a:off x="1333500" y="6241702"/>
            <a:ext cx="4152900" cy="307777"/>
          </a:xfrm>
          <a:prstGeom prst="rect">
            <a:avLst/>
          </a:prstGeom>
          <a:noFill/>
        </p:spPr>
        <p:txBody>
          <a:bodyPr wrap="square" rtlCol="0">
            <a:spAutoFit/>
          </a:bodyPr>
          <a:lstStyle/>
          <a:p>
            <a:pPr defTabSz="914400"/>
            <a:r>
              <a:rPr lang="en-US" sz="1400" dirty="0" smtClean="0">
                <a:solidFill>
                  <a:prstClr val="white"/>
                </a:solidFill>
                <a:latin typeface="Century Gothic" pitchFamily="34" charset="0"/>
              </a:rPr>
              <a:t>Kiwanis Family and Foundation Committee</a:t>
            </a:r>
            <a:endParaRPr lang="en-US" sz="1400" dirty="0">
              <a:solidFill>
                <a:prstClr val="white"/>
              </a:solidFill>
              <a:latin typeface="Century Gothic" pitchFamily="34" charset="0"/>
            </a:endParaRPr>
          </a:p>
        </p:txBody>
      </p:sp>
      <p:pic>
        <p:nvPicPr>
          <p:cNvPr id="1043" name="Picture 19"/>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629400" y="6189746"/>
            <a:ext cx="2402210" cy="6623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88522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26805"/>
            <a:ext cx="5638800" cy="3816795"/>
          </a:xfrm>
        </p:spPr>
        <p:txBody>
          <a:bodyPr>
            <a:normAutofit/>
          </a:bodyPr>
          <a:lstStyle/>
          <a:p>
            <a:r>
              <a:rPr lang="en-US" sz="2400" dirty="0" smtClean="0">
                <a:latin typeface="Goudy Old Style" pitchFamily="18" charset="0"/>
              </a:rPr>
              <a:t>Co-Sponsorship is helping a Kiwanis Club in sponsoring another Kiwanis Sponsored Organization.</a:t>
            </a:r>
          </a:p>
          <a:p>
            <a:r>
              <a:rPr lang="en-US" sz="2400" dirty="0" smtClean="0">
                <a:latin typeface="Goudy Old Style" pitchFamily="18" charset="0"/>
              </a:rPr>
              <a:t>Key Clubs, at the high school level, can only co-sponsor an </a:t>
            </a:r>
            <a:r>
              <a:rPr lang="en-US" sz="2400" dirty="0" err="1" smtClean="0">
                <a:latin typeface="Goudy Old Style" pitchFamily="18" charset="0"/>
              </a:rPr>
              <a:t>Aktion</a:t>
            </a:r>
            <a:r>
              <a:rPr lang="en-US" sz="2400" dirty="0" smtClean="0">
                <a:latin typeface="Goudy Old Style" pitchFamily="18" charset="0"/>
              </a:rPr>
              <a:t> Club, Builder’s Club, or K-Kids.</a:t>
            </a:r>
          </a:p>
          <a:p>
            <a:r>
              <a:rPr lang="en-US" sz="2400" dirty="0" smtClean="0">
                <a:latin typeface="Goudy Old Style" pitchFamily="18" charset="0"/>
              </a:rPr>
              <a:t>There are a few steps needed to take when doing a co-sponsorship, and this presentation will teach you just that!</a:t>
            </a:r>
            <a:endParaRPr lang="en-US" sz="2400" dirty="0">
              <a:latin typeface="Goudy Old Style" pitchFamily="18" charset="0"/>
            </a:endParaRPr>
          </a:p>
        </p:txBody>
      </p:sp>
      <p:sp>
        <p:nvSpPr>
          <p:cNvPr id="5" name="Rectangle 4"/>
          <p:cNvSpPr/>
          <p:nvPr/>
        </p:nvSpPr>
        <p:spPr>
          <a:xfrm>
            <a:off x="0" y="0"/>
            <a:ext cx="9144000" cy="1893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Pentagon 5"/>
          <p:cNvSpPr/>
          <p:nvPr/>
        </p:nvSpPr>
        <p:spPr>
          <a:xfrm>
            <a:off x="0" y="990600"/>
            <a:ext cx="8610600" cy="457200"/>
          </a:xfrm>
          <a:prstGeom prst="homePlate">
            <a:avLst>
              <a:gd name="adj" fmla="val 70469"/>
            </a:avLst>
          </a:prstGeom>
          <a:solidFill>
            <a:srgbClr val="E37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TextBox 7"/>
          <p:cNvSpPr txBox="1"/>
          <p:nvPr/>
        </p:nvSpPr>
        <p:spPr>
          <a:xfrm>
            <a:off x="914400" y="221159"/>
            <a:ext cx="7848600" cy="769441"/>
          </a:xfrm>
          <a:prstGeom prst="rect">
            <a:avLst/>
          </a:prstGeom>
          <a:noFill/>
        </p:spPr>
        <p:txBody>
          <a:bodyPr wrap="square" rtlCol="0">
            <a:spAutoFit/>
          </a:bodyPr>
          <a:lstStyle/>
          <a:p>
            <a:pPr defTabSz="914400"/>
            <a:r>
              <a:rPr lang="en-US" sz="4400" dirty="0" smtClean="0">
                <a:solidFill>
                  <a:srgbClr val="E37222"/>
                </a:solidFill>
                <a:latin typeface="Century Gothic" pitchFamily="34" charset="0"/>
              </a:rPr>
              <a:t>CALI-NEV-HA</a:t>
            </a:r>
            <a:r>
              <a:rPr lang="en-US" sz="4400" dirty="0" smtClean="0">
                <a:solidFill>
                  <a:prstClr val="black"/>
                </a:solidFill>
                <a:latin typeface="Century Gothic" pitchFamily="34" charset="0"/>
              </a:rPr>
              <a:t>  </a:t>
            </a:r>
            <a:r>
              <a:rPr lang="en-US" sz="4400" dirty="0" smtClean="0">
                <a:solidFill>
                  <a:prstClr val="white"/>
                </a:solidFill>
                <a:latin typeface="Century Gothic" pitchFamily="34" charset="0"/>
              </a:rPr>
              <a:t>K E Y  C L U B</a:t>
            </a:r>
            <a:endParaRPr lang="en-US" sz="4400" dirty="0">
              <a:solidFill>
                <a:prstClr val="white"/>
              </a:solidFill>
              <a:latin typeface="Century Gothic" pitchFamily="34" charset="0"/>
            </a:endParaRPr>
          </a:p>
        </p:txBody>
      </p:sp>
      <p:sp>
        <p:nvSpPr>
          <p:cNvPr id="2" name="Title 1"/>
          <p:cNvSpPr>
            <a:spLocks noGrp="1"/>
          </p:cNvSpPr>
          <p:nvPr>
            <p:ph type="title"/>
          </p:nvPr>
        </p:nvSpPr>
        <p:spPr>
          <a:xfrm>
            <a:off x="457200" y="990600"/>
            <a:ext cx="8229600" cy="457200"/>
          </a:xfrm>
        </p:spPr>
        <p:txBody>
          <a:bodyPr>
            <a:normAutofit fontScale="90000"/>
          </a:bodyPr>
          <a:lstStyle/>
          <a:p>
            <a:r>
              <a:rPr lang="en-US" sz="3200" b="1" dirty="0" smtClean="0">
                <a:latin typeface="Century Gothic" pitchFamily="34" charset="0"/>
              </a:rPr>
              <a:t>What is Co-Sponsorship?</a:t>
            </a:r>
            <a:endParaRPr lang="en-US" sz="3200" b="1" dirty="0">
              <a:latin typeface="Century Gothic" pitchFamily="34" charset="0"/>
            </a:endParaRPr>
          </a:p>
        </p:txBody>
      </p:sp>
      <p:sp>
        <p:nvSpPr>
          <p:cNvPr id="10" name="Rectangle 9"/>
          <p:cNvSpPr/>
          <p:nvPr/>
        </p:nvSpPr>
        <p:spPr>
          <a:xfrm>
            <a:off x="0" y="6183868"/>
            <a:ext cx="9144000" cy="6741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TextBox 10"/>
          <p:cNvSpPr txBox="1"/>
          <p:nvPr/>
        </p:nvSpPr>
        <p:spPr>
          <a:xfrm>
            <a:off x="152400" y="6136213"/>
            <a:ext cx="1066800" cy="769441"/>
          </a:xfrm>
          <a:prstGeom prst="rect">
            <a:avLst/>
          </a:prstGeom>
          <a:noFill/>
        </p:spPr>
        <p:txBody>
          <a:bodyPr wrap="square" rtlCol="0">
            <a:spAutoFit/>
          </a:bodyPr>
          <a:lstStyle/>
          <a:p>
            <a:pPr defTabSz="914400"/>
            <a:r>
              <a:rPr lang="en-US" sz="4400" dirty="0" smtClean="0">
                <a:solidFill>
                  <a:srgbClr val="E37222"/>
                </a:solidFill>
                <a:latin typeface="Century Gothic" pitchFamily="34" charset="0"/>
              </a:rPr>
              <a:t>KFF</a:t>
            </a:r>
            <a:endParaRPr lang="en-US" sz="4400" dirty="0">
              <a:solidFill>
                <a:srgbClr val="E37222"/>
              </a:solidFill>
              <a:latin typeface="Century Gothic" pitchFamily="34" charset="0"/>
            </a:endParaRPr>
          </a:p>
        </p:txBody>
      </p:sp>
      <p:sp>
        <p:nvSpPr>
          <p:cNvPr id="12" name="TextBox 11"/>
          <p:cNvSpPr txBox="1"/>
          <p:nvPr/>
        </p:nvSpPr>
        <p:spPr>
          <a:xfrm>
            <a:off x="1066800" y="6103203"/>
            <a:ext cx="457200" cy="769441"/>
          </a:xfrm>
          <a:prstGeom prst="rect">
            <a:avLst/>
          </a:prstGeom>
          <a:noFill/>
        </p:spPr>
        <p:txBody>
          <a:bodyPr wrap="square" rtlCol="0">
            <a:spAutoFit/>
          </a:bodyPr>
          <a:lstStyle/>
          <a:p>
            <a:pPr defTabSz="914400"/>
            <a:r>
              <a:rPr lang="en-US" sz="4400" dirty="0" smtClean="0">
                <a:solidFill>
                  <a:prstClr val="white"/>
                </a:solidFill>
              </a:rPr>
              <a:t>|</a:t>
            </a:r>
            <a:endParaRPr lang="en-US" sz="4400" dirty="0">
              <a:solidFill>
                <a:prstClr val="white"/>
              </a:solidFill>
            </a:endParaRPr>
          </a:p>
        </p:txBody>
      </p:sp>
      <p:sp>
        <p:nvSpPr>
          <p:cNvPr id="13" name="TextBox 12"/>
          <p:cNvSpPr txBox="1"/>
          <p:nvPr/>
        </p:nvSpPr>
        <p:spPr>
          <a:xfrm>
            <a:off x="1333500" y="6241702"/>
            <a:ext cx="4152900" cy="307777"/>
          </a:xfrm>
          <a:prstGeom prst="rect">
            <a:avLst/>
          </a:prstGeom>
          <a:noFill/>
        </p:spPr>
        <p:txBody>
          <a:bodyPr wrap="square" rtlCol="0">
            <a:spAutoFit/>
          </a:bodyPr>
          <a:lstStyle/>
          <a:p>
            <a:pPr defTabSz="914400"/>
            <a:r>
              <a:rPr lang="en-US" sz="1400" dirty="0" smtClean="0">
                <a:solidFill>
                  <a:prstClr val="white"/>
                </a:solidFill>
                <a:latin typeface="Century Gothic" pitchFamily="34" charset="0"/>
              </a:rPr>
              <a:t>Kiwanis Family and Foundation Committee</a:t>
            </a:r>
            <a:endParaRPr lang="en-US" sz="1400" dirty="0">
              <a:solidFill>
                <a:prstClr val="white"/>
              </a:solidFill>
              <a:latin typeface="Century Gothic" pitchFamily="34" charset="0"/>
            </a:endParaRPr>
          </a:p>
        </p:txBody>
      </p:sp>
      <p:sp>
        <p:nvSpPr>
          <p:cNvPr id="14" name="TextBox 13"/>
          <p:cNvSpPr txBox="1"/>
          <p:nvPr/>
        </p:nvSpPr>
        <p:spPr>
          <a:xfrm>
            <a:off x="1333500" y="6482307"/>
            <a:ext cx="4152900" cy="307777"/>
          </a:xfrm>
          <a:prstGeom prst="rect">
            <a:avLst/>
          </a:prstGeom>
          <a:noFill/>
        </p:spPr>
        <p:txBody>
          <a:bodyPr wrap="square" rtlCol="0">
            <a:spAutoFit/>
          </a:bodyPr>
          <a:lstStyle/>
          <a:p>
            <a:pPr defTabSz="914400"/>
            <a:r>
              <a:rPr lang="en-US" sz="1400" dirty="0" smtClean="0">
                <a:solidFill>
                  <a:prstClr val="white"/>
                </a:solidFill>
                <a:latin typeface="Century Gothic" pitchFamily="34" charset="0"/>
              </a:rPr>
              <a:t>California Nevada Hawaii District</a:t>
            </a:r>
            <a:endParaRPr lang="en-US" sz="1400" dirty="0">
              <a:solidFill>
                <a:prstClr val="white"/>
              </a:solidFill>
              <a:latin typeface="Century Gothic" pitchFamily="34" charset="0"/>
            </a:endParaRPr>
          </a:p>
        </p:txBody>
      </p:sp>
      <p:pic>
        <p:nvPicPr>
          <p:cNvPr id="15" name="Picture 19"/>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629400" y="6189746"/>
            <a:ext cx="2402210" cy="6623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descr="http://www.medfordpublicschools.org/wp-content/uploads/2009/10/Builders-Club1.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400800" y="2209800"/>
            <a:ext cx="1791988" cy="114553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AutoShape 6" descr="data:image/jpg;base64,/9j/4AAQSkZJRgABAQAAAQABAAD/2wBDAAkGBwgHBgkIBwgKCgkLDRYPDQwMDRsUFRAWIB0iIiAdHx8kKDQsJCYxJx8fLT0tMTU3Ojo6Iys/RD84QzQ5Ojf/2wBDAQoKCg0MDRoPDxo3JR8lNzc3Nzc3Nzc3Nzc3Nzc3Nzc3Nzc3Nzc3Nzc3Nzc3Nzc3Nzc3Nzc3Nzc3Nzc3Nzc3Nzf/wAARCABrAPMDASIAAhEBAxEB/8QAGwAAAgMBAQEAAAAAAAAAAAAABgcABAUDAgH/xABNEAABAwMCAgQHCgsGBgMAAAABAgMEAAURBhIhMRNBUXEHFCJhgZGxFRYyMzZSc6HB0SMkNUJTVGJydJOyNEOS0uHwJURjgoPCN6Kz/8QAGgEAAgMBAQAAAAAAAAAAAAAAAgMAAQQFBv/EADIRAAICAQMCAwYFBAMAAAAAAAECAAMRBBIhEzEFFEEiMkJRYXEjUoHB8BUkM6E0gtH/2gAMAwEAAhEDEQA/AGR4TH3o2ibi7HecZdSEbVtrKVDy08iONBWldZGxaBflzJDkue7McbiofcKyo7EcyeO0Zye/HM0Y+FT5C3Lub/rTSXY05OlaVdvzCg7HjyC04yMkoThJK8csZIBrZQiNX7XzmK92Wz2flGN4NLPeLg6dQ324TltukqjMLfXtXn88pzjHYMY6+yqvg/Xp623i8S7Y/c5LseK4t5t1lA8kLBO3B4nI4Cirwd6qb1HaEod2onxgEPtgYBHUtI7D9R9FA/ggSlerbylYykx3AR2jpU1Dk793GMcSxgbNvOYxtL6stup2pC7d0yRHKQsPICTxBweZ4cD6q4ad1vZ9RXJ6BAL4ebQpf4RsJC0g4yDnzilREnOaKu+p7aCUlyO4wyf2sjoz/hWT667W2MvRdw0tfHtyWZjBW+OeEnOR/gWg47Qah06849e0gvbjP6xpxtaWuVqVen46JK5iFqQpQbHRgpGTxzy6uXOsef4VLFCmPxTGuDimHFNuKQ2gJBSSDzUOsGh/wRMl6de9SzQTt3Dfj85R6Rwj0bfXUsWodTaslzGdNptdqit/hFhTQJO4nnwO4njngKE0qGI9BL6rFQfUw70vrC0an6RNuccS+0ncth5G1YHbzII7jWfL8I+n4V0lQJa5LTkVa0OLU15OU9QwcnPVwoG8FrbjHhEnMurQpxDUhK1NgBKiFpyQMcBkcAK+2KMxL8MU5qUy2834zJVtcSFDIzg4NEaEDHPYDMgucqPmTiG9g8I9jvdybgMplMPPHa0X20hLh7AQo8eHXQ/rZiwO6+h+6Mm4NzleLhCGWkKbPl+Tkk5586yNYRI8Hwr2xERlDKFvQ1lLaQkbukxnA7hXTwg//Ktr74v/AOlWtahgV9RBZ2KkN6ERj6n1daNMpQLk8ovOAlDLSdy1Dt6gB5yRWPaPCbY7pcWICGZzDz6whsutJwSTgfBUcVi+EXSk68ajRPsMqO7NYbR0kRTiQtGCSlQB4EHsPZ18cZrGsL9Bv8G3axtcZ5QdbKFLZSHWyVYC0kHHPsHbQJUjJxyfvDa1lfngRxJORmvVfE8q+1lmqSpUqVJJKlSpUkkqVKlSSSpUqVJJKlSpUkkqVKlSSSpUqVJJKlSpUkmZqG0MX60P22U4tDTwG5TZG4YIPDPdVXTOmYWnbW7bo6nH2HXFOK6fBzuABHAYxgVlz7xJeeWWni0yDhO044dpNVPdWQeU9f8AN/1rJ58e6ASIkumcmWLR4PLbZr0i52yZNZWhRw0FJKCg80Hhkj7hVrTGibfpu5ybhEkSXHJCClQdKcAFQVwwB1iqLV1lhe5ExasYyCrcKJ41xbctomOkIGDu48iOym167q5B4lIKzyBB7Uvg9tWorsq4y35TTq0JStLRSArHDJyOeOHorR1PpWBqS3x4UtTrTcdYW2pnAIwMY4g8PurNmXmU84pQfUy2DwSDjA85qv7qSP15f83/AFpf9R7YycSia8njvCLTen4enrT7mxCtxorUtSncFSyrnnA9HooWV4KLQJ6pEedPYYUcmO0sAY+buxnFWE3SVvwmasqHHAcz9VE1inrmsKDuOkbIBI6weumU67c5AyCZYCPgYmLpzQVr07d13KA7J3KbU2GlkFCQog4HDPDA5mukDRUCDql7UDciSqU6txRbURsG/n1Z6+2imsTUFydjLSxHVtUU7lK6wOrFNt1BRSzGGURR27Sld9FQLtqONfZEiSiRHLRShBTtPRq3DPDPOvl50Tb7vqGPe5EiSiQz0e1CCNp2KyM5GazjdJIODOWD1guYxUFzkkgCc5nqw7/rWUeInggGL3Vn0lrU+gYGoLkLkqZMiywlKN7CxyHZkcK42Pwb2m23Fu4SZMu4SW1BTZkrGEqHI4HM99bVgubkpamJCtygCpK+sjrzXG8XhxLpYhubQngpY48ewU7zw6W7PEIrX7+IRJ5V9yO2gT3Uk/ry8/S/61PdSR+vr/m/61m86PymTrLDlS0oG5agkdpOK8NyGXTht5tZ/ZUDS/ud0SxH8YuUrDacDLiiePYB1n0Vn2zUNsuMgNQ5ILo5JUkoUe7NQaqxhuVCVlG9QcRq1Kw9P3Ncn8XkHc4kZSrrI7DW5WquxbF3LHAgjIkrw4622nc4tKU9qjgV6oS1E+ty4FpSvIbACR38zQ33dJcymbaMwl90If62x/MH31BPiEgCUwSf+oPvpTO6ys7Tq21rkbkKKTho8wcdtWrVqG33eQY8NTpWEFZ3t4GAQD1+cUlrdSq7jXxEeYGcRrgg8q+1i6YfcdiuNuKKg2rCSew9VbVaKnFiBh6zQpyMyVKlSmS5KlSpUkkqVKlSSKnVPycuPD+5P2UoyONNzVPycuP0B9opSHnTPAwOi33nIv7w68GfxNwxz3t+xVHa5C1Rm4/JtGVYzzPbQJ4NMdDcM8t7Y+o161zqDokqtcNf4VQ/GHEn4IP5o856/Nwrn6mh79c1afTMaj7a8mZGstQe6kjxSIs+JtHmD8YrlnuHIeuhtppbziWmkFa1nalKRxJPIV57BwpjaL054g0mfNR+NuDyEK/uknt/aP1Dh212rbKdBpwAPt9TM6g2NL2ldPos0TK0pVMeADqk9XYkf74mmVY4KoUcl34xw7lDs81DltlMxH+lcZLix8EbsBPnrW98iR/yp/x156q5WsNtrcmdGraohBQrqf8AKH/iT7TVr3yp/VT/AI6ybrNE+R0wQUeQE4Jzyz99Fqr63rwphu4I4iY1SB74rjgf36q+aYA98Vt/iE161T8orj9OqvmmPlFbf4hNekx/af8AX9pyvjjijSHI5Wpv4akFIPWAaFtYag9yopjxlDx14eT/ANJPzu/s9PZWlfbszZreqQ7hS1cGm8/DV2d3aezvpTzJT02U5Jkub3XDlR+7sFcHwvRG8ix/dHb7zTdbgYE4qOTkkkniSeNFuitOeNrTcZyB4ug5aQR8YR1n9kfWaoaT0+q8SulfBTCaP4RXzz80faervpoIbS2hLaEBKUgJSkcAB1CtvimvFY6NXf1+n0i6a8+0YDeEsPF2Crj0BSvHDhvJH14x6qE7d0yrjFETd0/TJ6MJ55yMf776N79qu2dM9b34BmtJO1atwCdw7O7trLt2pLJbXS7DsjiHCMby8FKHcTy9FHpHvTS7Omc/p6ynCl85jSsmfdZjb2nl2YNFUqbHiJ3PupRnkOs+illYNY2+Q8lUd8MyCCkNyBtyT2HkfXXS+3+Jah0s95S3l8Utjitfn8w765NfWp/C2HcT2m1bQqQ4XqOKPgtuq9AH21g3GSmVNW+gEBWOB58qXD+v5HSfi8BpKB+kcUT9WKsQNfJLiRPglCM8VsLzj0H76ddota6+0vEU2pVuIGXH8oS/p3P6jRF4Ovy49/DK/qRQ3McS7MkOoOUrdWoHzEk0SeDr8uPfwyv6kV29aP7Nvt/5Mae/HTpQ/gZH76fZWjJusSMSlx4FQ/NR5RoSalPNMLZaWUocOVbeZ82aF7vq+3W5amWiqU+g4KWsbUnzq5erNee09trIK6lyROkbgixkr1JGB8lp5Q7cAfbURqOKT5TTqfQD9tJl3X8kqyzAYSP23FKP1YqNeECSD+Ft7Ch+w4oe3Na/K+IYztEX5sR4sXeE8QEvpST1L8n21d3DGcjFJ2zavhXSUiL0LzD7h8lKsKBPPmPuo6sTjr6HYm7cnG5IVyHHiKV1rUfp2rgxyXboUpUFAEHIPWKlZgtzx49Nt8wqU7e/5Y3J+UXuqfk5cfoD7RSkPOm3qn5OXH6A+0UozzNafA/8LfecrUe8Jv2C+izWueGsGW8tAaBGQkYOVejPrrCWtS1la1FSlHKlE8ST116ZZdfcDbLanFkEhKBk8Bk/VXOuqlSK7MvvGJJJHMNND6dDpRdJqctg5jtnjuIPwz5uHAebPVRpcXlR7fJfbA3tNKWnPLIBNAeiL/4i+LfLXiM6r8Go/wB2o/Yfb3mj2eyZMGTHQoJU40pAJ5AkYrzHiYs81m3t6fLE11Y2ez3i99/N4x8GJ/JP+ap7+bx82H/JP+au40DO/XYh9Cvuqe8Gf+uxfUv7q6m/wv6RWLZw9/N4P5sT+Uf81HlmlOTbTElPBIcdaC1bRgZPmoLGgZ+f7bF9S/uo2tMRcG1xojikqWy0EFSeRxXO8RbRlB5fGc+kZVvz7UV+qflFcfp1VxsUhqLeIUh9W1pp5KlnzCu2qflFcfp1VldXOvRVKG06qfUftMpOGzNK/Xd68z1SHuCB5LTfzE/f219sFnevU8R2jtbT5TrnzU/eeQqg8y6woJebUhRSFAKGMg8Qe6rFouL9qnty43FSThSOpaetJqMhSgrT3xxLzlstG9CiswYrUaM2ENNpwkD2k9dZOr7ubTaz0SiJL+UNEc09qvQPrIrTt05i4QmpUZQLTg4doPWD5xQgtPu/rlTbnlRoPNPbtI9qj6hXlNLVm5nt+HkzY7YUBfWDF2ti7YiEl7IdfY6ZSPmZJwO/HPz1RY+PbzxG8cPTRX4SPytF/h//AGNCsf49v99Ptr1GmsazThz3ImNxhsRi6s09ZxClzlN+KraSVbmRgKOeAKeXE9mKX8ZmRcZbUdoKdfcwhAUvngcsk8qYHhGeKLMhtJ+NkhKvQFH7BS+hSnYUtmWwcOMrC0+isfhfUbTFicnnGYy3AbE4LSW1KSsYKSQoHqxRmNCL9zA945+OdHv6PZ5HLO3PP01Rfh2y/umTb5bUKY6dzsWSrCCo89qvOf8AYokbt+pvczxJc+AhOwoDuxZXjGMZxjl14zU1WsYbdrbTnkGRE7+sWtFXg6/Lj38Mr+pFZlx07cre0XltJejgZ6aOregD0cQO+tPwdflx7+GV/UitGssWzSOVOeIKAhxmEGvLo7AtiGWFFDklRSVA4ISBxx35A9dLbgO4dlMXwhQXJNtZlNJKjGWStI+acZPowPX5qXWBSfBwo02V7+su/O7mGFq0OZUNqRKm9GXUBYQ2jdgEZ4kmu0nwfqCCYlwClD811vA9YJodt2ortbmktRpauiT8FtwBaR6+Q7q2Y2vZyD+NRY7o69mUH7RS7qvEgxatgR8oSmojmcbLZp9p1RAE2OpKekOHEeUg+SeunDpcETnM/oz7RQfY9RQb0ChkqafAyplzgcdoPWKM9LdEHngSemKeAPZnj9lcu6623Up1VwRxNWnVQeITCpUFSt02xU6p+Tlx+gPtFKQ86beqfk5cfoD7RSkPOmeB/wCFvvORqPehv4NWWz48+UAup2ISs8wDk4HqHqFUdb2DxCR4/ER+KuqwtI/u1n7D9RzWj4NPibh++37DRlKjIkRlNSG97LySCkjgoddY9Rq30+vZvTjIjFQNXEny9NMXROoPHmBb5i/xllPkKJ+MQPtH18+2gzUFndstwXHVlbR8ppzHwk/eORqjHecjSG346yh1tQUhQ5giuzqaK9bQMfof5/uZ1Yo0fVqiR5rhZedWh3mnGCCK1xpuP+nd9QoH01fE3aE3KaIbkNkBxCT8FXaPMeY9XVTEtM8TowJIDqeC0jtrztNaBjVYuGE6dRVhKfvbj/p3fUKxrvCTBk9ChalDYFZV58/dRpQrqf8AKH/iT7TV6qlEryoh2KAO0RuqflFcfp1Vy08y3IvkBl5IW2t9IUlQ4EZ6666p+UVx+nVXzS/yitv8Qn216QEjS5H5f2nI+OHurbELxBDjKQJjKT0Z+ePm/d5++lepJSopUCCDggjlTwQkqBIGdoyeGeFAuu7Dgqu0RHA/2lI/r+/19tcXwnXbD0bOx7TRdXn2hMfSV+NmmbH1HxN4gODnsPzh9vaKYkK2Qosl+ZFaAdleUtYWVA8c5HVxzmk719dG+hL98G0S1fwyif8A6fd6R2Vq8V0ZKm2r9ftApf4TKnhH/K8X+H/9jQtH+Pb/AH0+2inwj/laL/D/APsaFo/x7f76fbWzQ/8ADX7QLPfjE8I7RXZ0OAcGpIJ9IUPbS3pzXmAi5wpUNatodSUhXzTnIPrApPy4z0SQ5HkoKHWztUk9R+6sngtytUaz3BhXrzmccnmCQRyxTsguh+PGeTycShfrAP20k61jqK7qiNw25SkNIQG0hpICiBgAZHGtHiOibU7NpxiVVYEzOUO6zLTNcdhuqR+EO5s/AUM8iKMLE1ERq9xyB0YZkQA+W0KBDalFOU8PZ56X6gUqKVAgg4IPMGijwdcL26B+rK/qRVa6hVoZx6Lg/WVW3tYMYTshht5uO662HHgdiFKwV9uB10O3PRVumLU5GU5DcPUgZRn908vQazfCZ8bbv3V+0VjW7Vt3ggIMgSGwMBD43Ef93P665ek0V/RF2nfBPpHPYu7DCaEnQU9GTHlRnQOQVuQT7fbQ5crdLtkjxeayW3MZAyCCO0EUTDX8vb/YI5PbvVj1UPXq7ybzKEiXsBSnalCBgJGc/bXV0h12/wDHAx/uJfp/DK0KS5DmMymlbXGlhQPd/vFPazOlFyjlI5qx6DwpNaaszt3uDaQk+LtrCnnCOAA447z2U6tPsl64IXjyWvKJ9n11z/FmV9RWq+8O80aUGF45VKg5VKOdKLu7W8SGJECXvSlwFC9vA4zzFDfvFtP6SX/MH3U3Lg3BQwqRcAylpsZU47gBI7zyqmsWNtth1ZhpbkkJYUXBh0nkE8eOfNWOunUVZFT4EzNSpPMBLLY4tlQ8mGXT0pBV0is8s4xwHbRtHtfjFkQ06Ch3itJI5ZNaTdvhNqC24rQUOR2jNWRjqq007Fi1pyTGJUFi0vllj3NrxSe2tJbVkEHCkHzGsT3i2n9JL/mD7qb78SNIUFPMNrI61AZrmbZB/VWvVVJVqKhtrfAizpwTFjadMw7RJ8YhuyQop2qSpYKVDsIxRvpZlwPuu4PR7due05rXFrgH/lGuHamvcWTDcddjRHWVORztdbbUMt55AgcqtaLWs6ljZIhpUEMtUM6oZWJSHsHYUBOewgn76Jc9VeXEIdSUOJSpJ5hQzmm3VdVNsYy7hiKGfo+2zpr0t9UkOPLKlBKwBk9gxUhaPtsKWzKZVJLjKwtO5wEZHbwpqG2QAMmK1juqtb2rNcowkwURpDBJAcbwpJIODxpWzV7dvU4mfy65mZpuMXZLq1oy0GyknHAk4qpebb4o8psp3R3AcZGQQeYNGDbbbSQltCUJHUkYAqOttvIKHUJUnsUMihOkHTCg8j1jjWCuInFaGtClKIMpIJztDowPNyqJ0NakkFLswEcQQ6OB9VNoWuD+qteqq6GbO5IejtpiqeYALzaVAqbB5bh1UeNZjHUifLKIurtpqHd3WnZrkguNo2BSVAbhnOTw58apI0PaULSsLlZTx+MH3U1Ika0zWEvxG4z7Ks7XG1BSTg4OCPPXie3ZbawH54jR2ioJ3uHAyeQzVKmrUbVs4+Uh0694NxYj0xawwgqKRuPV6Kxr3p+FdVbZrKkvo4b0+SseY9o76ZrLTTCdjKEIT2JGKpS3rVIuCbbJcjqnKb6VLBUA4UZxuA54oF0j14atsNDNIIxE6fB+zv4XF3Z2dCM+vP2VtWbTFutK0utIU9ITxDr2CR3DkKY3uFAz8W53bzVhq2wmk7UxmyDz3Dd7aY51lq7XfiLGmAine0Ta3nlurXK3LUVHDg5k57KuWfTUCzylSIipBWpsoPSKBGMg9nmplm2wE8fFWgOs4qlEkadlSjHhv296Qnm026lSh6M1Rr1brtNmRL6CgwPuVqiXBtCbhFS4kcUFYII7iKHZWg7cskxpElnzHCx9YBpyb4zy1x9zTi0Ab28glIPLI6qzokeyXVkvwCy83vKN7C+G4cxw7KiVamkfhPxLbTqYox4P2935TXjs6Af5quw9C21lQU+6/Ix+aSEA+rj9dNT3Bgg/Bc/xmuzdpgNHIjJP7/le2jNmuYYLwBpVgjabQVNpjwI6G2E8PJGEp+/20ZW6C3BY6NHFR4qWeajVlCQkAJAAA4ACvVSnTis7jyZpVAs+1KlStEOcZbDMqM7HktpcZdSULQrkpJ4EUo7LbJMa6XtoPKme9hl33MZWM4WsFSSR1kY/3inDXNLTaVqUltKVLPlEDBV30xLNoMW6bsRW6avcpV204IV+k3R24tLVcozjgWGCE5yAB5GDkejz1Vg6ulu2iyxlXpZuar0G5LfSDpC1vI2qHzeQprtRo7Li3GY7Ta3FeWpCACrvPXURFjBa1iOyFqXuKg2Mk9p8/no+oue0DpNjvFfqC4XdS9YymL5Oji0vtGOy0tIQN3UcjOPNnvzVnUV9lG+QmrjeZNqgrtaZLK46gjxh8jOM4Oe7u7aZamGSFgtNnefLykeV39tKnwy3SfbrnAZgzH47T0cpcQ2sgKG4jl2+fnRVsHYDEGxSik5hr4OJsu4aOgyp7635Dm/e4vmcLIoasV9tNl1tq33WuEeJ0r7ezpl43YBz7aN9MQ48CwQo0RsNsoaTtSCTz4nifOTV1cSMtalLjsqUeZKASaXuALcd4zaSFx6RSXXUF5fvF3/421bnokj8WQ/P6BsNDiD0Ww9IFDrz1+vvrfUUlNxnIh3OTDkQ4rThHj4abKlJCvwbewlznxyR6KaT8SM66hTsdlak/BUtAJT3Z5V6cix1vBxbDSl7SncpAJx2Z7KLqLkcQOk2O8W93vsl+42CPc7y7a4Ei1pkuSGVhvpniOW7BHZw8/nFZEC7T7b4PbN4jILLEi4uNyZIc2bUbicFeDsB+djhim85HYcDfSMtq6NQKNyAdvd2V6LDPR9D0TfRKByjaNp9FQWgDtLNRJ7xWO3q7RNGX91u+NPrjvsGM6xM8YWylahlCnNozw9taWqvdiz2mE2nUinHZElTrhkSERVuI2p/BoXjanB49vHzUfNRIzbCmm47KWvmJbAT6uVe5MZiQ3skMNOo57XEBQ9RquoM9pfTOO8HfB1cjddNpkdJMcw+4jdLdDquB6lgDcnsPtxQq2xdn9easFnnRou1DRf6ZjpNw2cAOPDrpntIShsJQkJSOACRgCvIbbSta0oQFK+EoJGT31QfBJA7yymQATE3b7tOt+htLtRZBiwpMl9Mh8PdCBhxW1Jc2q2A8eOOqu92mS5GhZSJl0jzwzdWA041K6coSSCEqc2p3EduOum0GGTHDRZb6M80bBt9XKvjcWOhkMojtJaByEJQAkHuo+sCc49YHSPbMVepb5JauWqkuaklQnYbrfufFQ6kBxRSMpAxkjzA9fGteZdbmNQxEvvKZdVptch1tIA2ugHj2gg1f0sy05rbVhcaQspkMKSVJBKTsPEdlGJabUsrU2grwRuKRnHZ3VGYLxj+YkVC3Of5mK7T1xuzczRst69TJIu6XUyGXlpKMJHDaABx8/Pz1mHUlwUgPv6gmtXlV3Sy9bkq2oaZ3Yxtx3DOfXTj6FoFGGmx0fwMJHk93ZSahyZF28JrlruUh6RBYnuONsOOKKUqSSUnn1dQ5UdbBskiA4K4wYy9etzHtIXVu3BwyFMkBLfwiMjcB/25pdTnrFKs2l4+lkxjfEPs4EdOHUYT5ZWRxA3cTnz9VOUDhXFqLHadW61HaQ4r4S0oAKu89dJSzaI569xi8tbbDHhUvKJF2fYdWWFstF1KfGsoJ2EEeUE54AfZQ7Yn51tstqucO6yUJdvxjLihSeiUlSuORjJJx1nuxTlUwyt5Lq2W1OJHkrKAVDuNTxdjalPQt4CtwGwYB7e+iF30g9H6xS3i/Xpd5vIVemra/DlbY7cif0CEtg8PwWw9IFDrz18B2kEd263fXlwhJvcmLFjMRnyyyAUqJAJTx4gHj56OHokZ51Dj0dlxafgqWgEp7ia6httLilpQkLIwVBIyfTQmwY7SxWc94qdPX+erVcNqddZE4ypSg2uDOQtkp4+StjblIHWeBGPNTaSc1XaiRmpCnWo7KHV/CWlsBSu886s0NjBuwhIpXuZKlSpQRk//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pic>
        <p:nvPicPr>
          <p:cNvPr id="2056" name="Picture 8" descr="http://kiwanispenticton.com/ESW/Images/LOGO3.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239000" y="3810000"/>
            <a:ext cx="1552144" cy="6858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http://www.cnhkiwanis.org/images/Aktion-Club.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6362380" y="4902548"/>
            <a:ext cx="1410020" cy="10410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0116357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3962399"/>
          </a:xfrm>
        </p:spPr>
        <p:txBody>
          <a:bodyPr>
            <a:noAutofit/>
          </a:bodyPr>
          <a:lstStyle/>
          <a:p>
            <a:pPr marL="514350" indent="-514350">
              <a:buFont typeface="+mj-lt"/>
              <a:buAutoNum type="arabicPeriod"/>
            </a:pPr>
            <a:r>
              <a:rPr lang="en-US" b="1" dirty="0" smtClean="0">
                <a:latin typeface="Century Gothic" pitchFamily="34" charset="0"/>
              </a:rPr>
              <a:t>Find a Kiwanis Sponsor</a:t>
            </a:r>
          </a:p>
          <a:p>
            <a:pPr marL="914400" lvl="1" indent="-514350"/>
            <a:r>
              <a:rPr lang="en-US" dirty="0">
                <a:latin typeface="Goudy Old Style" pitchFamily="18" charset="0"/>
              </a:rPr>
              <a:t>Usually, a Kiwanis Club sponsors </a:t>
            </a:r>
            <a:r>
              <a:rPr lang="en-US" dirty="0" smtClean="0">
                <a:latin typeface="Goudy Old Style" pitchFamily="18" charset="0"/>
              </a:rPr>
              <a:t>an SLP </a:t>
            </a:r>
            <a:r>
              <a:rPr lang="en-US" dirty="0">
                <a:latin typeface="Goudy Old Style" pitchFamily="18" charset="0"/>
              </a:rPr>
              <a:t>club – offering both </a:t>
            </a:r>
            <a:r>
              <a:rPr lang="en-US" dirty="0" smtClean="0">
                <a:latin typeface="Goudy Old Style" pitchFamily="18" charset="0"/>
              </a:rPr>
              <a:t>financial support </a:t>
            </a:r>
            <a:r>
              <a:rPr lang="en-US" dirty="0">
                <a:latin typeface="Goudy Old Style" pitchFamily="18" charset="0"/>
              </a:rPr>
              <a:t>and hands-on guidance. </a:t>
            </a:r>
            <a:r>
              <a:rPr lang="en-US" dirty="0" smtClean="0">
                <a:latin typeface="Goudy Old Style" pitchFamily="18" charset="0"/>
              </a:rPr>
              <a:t>Your sponsor </a:t>
            </a:r>
            <a:r>
              <a:rPr lang="en-US" dirty="0">
                <a:latin typeface="Goudy Old Style" pitchFamily="18" charset="0"/>
              </a:rPr>
              <a:t>can help you outline </a:t>
            </a:r>
            <a:r>
              <a:rPr lang="en-US" dirty="0" smtClean="0">
                <a:latin typeface="Goudy Old Style" pitchFamily="18" charset="0"/>
              </a:rPr>
              <a:t>an initial </a:t>
            </a:r>
            <a:r>
              <a:rPr lang="en-US" dirty="0">
                <a:latin typeface="Goudy Old Style" pitchFamily="18" charset="0"/>
              </a:rPr>
              <a:t>budget for expected expenses</a:t>
            </a:r>
            <a:r>
              <a:rPr lang="en-US" dirty="0" smtClean="0">
                <a:latin typeface="Goudy Old Style" pitchFamily="18" charset="0"/>
              </a:rPr>
              <a:t>.</a:t>
            </a:r>
          </a:p>
          <a:p>
            <a:pPr marL="914400" lvl="1" indent="-514350"/>
            <a:r>
              <a:rPr lang="en-US" dirty="0" smtClean="0">
                <a:latin typeface="Goudy Old Style" pitchFamily="18" charset="0"/>
              </a:rPr>
              <a:t> Also, find a willing Kiwanis sponsor when first approaching your Kiwanis Club with this project.</a:t>
            </a:r>
          </a:p>
        </p:txBody>
      </p:sp>
      <p:sp>
        <p:nvSpPr>
          <p:cNvPr id="5" name="Rectangle 4"/>
          <p:cNvSpPr/>
          <p:nvPr/>
        </p:nvSpPr>
        <p:spPr>
          <a:xfrm>
            <a:off x="0" y="0"/>
            <a:ext cx="9144000" cy="1893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Pentagon 5"/>
          <p:cNvSpPr/>
          <p:nvPr/>
        </p:nvSpPr>
        <p:spPr>
          <a:xfrm>
            <a:off x="0" y="990600"/>
            <a:ext cx="8610600" cy="457200"/>
          </a:xfrm>
          <a:prstGeom prst="homePlate">
            <a:avLst>
              <a:gd name="adj" fmla="val 70469"/>
            </a:avLst>
          </a:prstGeom>
          <a:solidFill>
            <a:srgbClr val="E37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TextBox 7"/>
          <p:cNvSpPr txBox="1"/>
          <p:nvPr/>
        </p:nvSpPr>
        <p:spPr>
          <a:xfrm>
            <a:off x="914400" y="221159"/>
            <a:ext cx="7848600" cy="769441"/>
          </a:xfrm>
          <a:prstGeom prst="rect">
            <a:avLst/>
          </a:prstGeom>
          <a:noFill/>
        </p:spPr>
        <p:txBody>
          <a:bodyPr wrap="square" rtlCol="0">
            <a:spAutoFit/>
          </a:bodyPr>
          <a:lstStyle/>
          <a:p>
            <a:pPr defTabSz="914400"/>
            <a:r>
              <a:rPr lang="en-US" sz="4400" dirty="0" smtClean="0">
                <a:solidFill>
                  <a:srgbClr val="E37222"/>
                </a:solidFill>
                <a:latin typeface="Century Gothic" pitchFamily="34" charset="0"/>
              </a:rPr>
              <a:t>CALI-NEV-HA</a:t>
            </a:r>
            <a:r>
              <a:rPr lang="en-US" sz="4400" dirty="0" smtClean="0">
                <a:solidFill>
                  <a:prstClr val="black"/>
                </a:solidFill>
                <a:latin typeface="Century Gothic" pitchFamily="34" charset="0"/>
              </a:rPr>
              <a:t>  </a:t>
            </a:r>
            <a:r>
              <a:rPr lang="en-US" sz="4400" dirty="0" smtClean="0">
                <a:solidFill>
                  <a:prstClr val="white"/>
                </a:solidFill>
                <a:latin typeface="Century Gothic" pitchFamily="34" charset="0"/>
              </a:rPr>
              <a:t>K E Y  C L U B</a:t>
            </a:r>
            <a:endParaRPr lang="en-US" sz="4400" dirty="0">
              <a:solidFill>
                <a:prstClr val="white"/>
              </a:solidFill>
              <a:latin typeface="Century Gothic" pitchFamily="34" charset="0"/>
            </a:endParaRPr>
          </a:p>
        </p:txBody>
      </p:sp>
      <p:sp>
        <p:nvSpPr>
          <p:cNvPr id="2" name="Title 1"/>
          <p:cNvSpPr>
            <a:spLocks noGrp="1"/>
          </p:cNvSpPr>
          <p:nvPr>
            <p:ph type="title"/>
          </p:nvPr>
        </p:nvSpPr>
        <p:spPr>
          <a:xfrm>
            <a:off x="457200" y="990600"/>
            <a:ext cx="8229600" cy="457200"/>
          </a:xfrm>
        </p:spPr>
        <p:txBody>
          <a:bodyPr>
            <a:normAutofit fontScale="90000"/>
          </a:bodyPr>
          <a:lstStyle/>
          <a:p>
            <a:r>
              <a:rPr lang="en-US" sz="3200" b="1" dirty="0" smtClean="0">
                <a:latin typeface="Century Gothic" pitchFamily="34" charset="0"/>
              </a:rPr>
              <a:t>Steps to Co-Sponsoring</a:t>
            </a:r>
            <a:endParaRPr lang="en-US" sz="3200" b="1" dirty="0">
              <a:latin typeface="Century Gothic" pitchFamily="34" charset="0"/>
            </a:endParaRPr>
          </a:p>
        </p:txBody>
      </p:sp>
      <p:sp>
        <p:nvSpPr>
          <p:cNvPr id="10" name="Rectangle 9"/>
          <p:cNvSpPr/>
          <p:nvPr/>
        </p:nvSpPr>
        <p:spPr>
          <a:xfrm>
            <a:off x="0" y="6183868"/>
            <a:ext cx="9144000" cy="6741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TextBox 10"/>
          <p:cNvSpPr txBox="1"/>
          <p:nvPr/>
        </p:nvSpPr>
        <p:spPr>
          <a:xfrm>
            <a:off x="152400" y="6136213"/>
            <a:ext cx="1066800" cy="769441"/>
          </a:xfrm>
          <a:prstGeom prst="rect">
            <a:avLst/>
          </a:prstGeom>
          <a:noFill/>
        </p:spPr>
        <p:txBody>
          <a:bodyPr wrap="square" rtlCol="0">
            <a:spAutoFit/>
          </a:bodyPr>
          <a:lstStyle/>
          <a:p>
            <a:pPr defTabSz="914400"/>
            <a:r>
              <a:rPr lang="en-US" sz="4400" dirty="0" smtClean="0">
                <a:solidFill>
                  <a:srgbClr val="E37222"/>
                </a:solidFill>
                <a:latin typeface="Century Gothic" pitchFamily="34" charset="0"/>
              </a:rPr>
              <a:t>KFF</a:t>
            </a:r>
            <a:endParaRPr lang="en-US" sz="4400" dirty="0">
              <a:solidFill>
                <a:srgbClr val="E37222"/>
              </a:solidFill>
              <a:latin typeface="Century Gothic" pitchFamily="34" charset="0"/>
            </a:endParaRPr>
          </a:p>
        </p:txBody>
      </p:sp>
      <p:sp>
        <p:nvSpPr>
          <p:cNvPr id="12" name="TextBox 11"/>
          <p:cNvSpPr txBox="1"/>
          <p:nvPr/>
        </p:nvSpPr>
        <p:spPr>
          <a:xfrm>
            <a:off x="1066800" y="6103203"/>
            <a:ext cx="457200" cy="769441"/>
          </a:xfrm>
          <a:prstGeom prst="rect">
            <a:avLst/>
          </a:prstGeom>
          <a:noFill/>
        </p:spPr>
        <p:txBody>
          <a:bodyPr wrap="square" rtlCol="0">
            <a:spAutoFit/>
          </a:bodyPr>
          <a:lstStyle/>
          <a:p>
            <a:pPr defTabSz="914400"/>
            <a:r>
              <a:rPr lang="en-US" sz="4400" dirty="0" smtClean="0">
                <a:solidFill>
                  <a:prstClr val="white"/>
                </a:solidFill>
              </a:rPr>
              <a:t>|</a:t>
            </a:r>
            <a:endParaRPr lang="en-US" sz="4400" dirty="0">
              <a:solidFill>
                <a:prstClr val="white"/>
              </a:solidFill>
            </a:endParaRPr>
          </a:p>
        </p:txBody>
      </p:sp>
      <p:sp>
        <p:nvSpPr>
          <p:cNvPr id="13" name="TextBox 12"/>
          <p:cNvSpPr txBox="1"/>
          <p:nvPr/>
        </p:nvSpPr>
        <p:spPr>
          <a:xfrm>
            <a:off x="1333500" y="6241702"/>
            <a:ext cx="4152900" cy="307777"/>
          </a:xfrm>
          <a:prstGeom prst="rect">
            <a:avLst/>
          </a:prstGeom>
          <a:noFill/>
        </p:spPr>
        <p:txBody>
          <a:bodyPr wrap="square" rtlCol="0">
            <a:spAutoFit/>
          </a:bodyPr>
          <a:lstStyle/>
          <a:p>
            <a:pPr defTabSz="914400"/>
            <a:r>
              <a:rPr lang="en-US" sz="1400" dirty="0" smtClean="0">
                <a:solidFill>
                  <a:prstClr val="white"/>
                </a:solidFill>
                <a:latin typeface="Century Gothic" pitchFamily="34" charset="0"/>
              </a:rPr>
              <a:t>Kiwanis Family and Foundation Committee</a:t>
            </a:r>
            <a:endParaRPr lang="en-US" sz="1400" dirty="0">
              <a:solidFill>
                <a:prstClr val="white"/>
              </a:solidFill>
              <a:latin typeface="Century Gothic" pitchFamily="34" charset="0"/>
            </a:endParaRPr>
          </a:p>
        </p:txBody>
      </p:sp>
      <p:sp>
        <p:nvSpPr>
          <p:cNvPr id="14" name="TextBox 13"/>
          <p:cNvSpPr txBox="1"/>
          <p:nvPr/>
        </p:nvSpPr>
        <p:spPr>
          <a:xfrm>
            <a:off x="1333500" y="6482307"/>
            <a:ext cx="4152900" cy="307777"/>
          </a:xfrm>
          <a:prstGeom prst="rect">
            <a:avLst/>
          </a:prstGeom>
          <a:noFill/>
        </p:spPr>
        <p:txBody>
          <a:bodyPr wrap="square" rtlCol="0">
            <a:spAutoFit/>
          </a:bodyPr>
          <a:lstStyle/>
          <a:p>
            <a:pPr defTabSz="914400"/>
            <a:r>
              <a:rPr lang="en-US" sz="1400" dirty="0" smtClean="0">
                <a:solidFill>
                  <a:prstClr val="white"/>
                </a:solidFill>
                <a:latin typeface="Century Gothic" pitchFamily="34" charset="0"/>
              </a:rPr>
              <a:t>California Nevada Hawaii District</a:t>
            </a:r>
            <a:endParaRPr lang="en-US" sz="1400" dirty="0">
              <a:solidFill>
                <a:prstClr val="white"/>
              </a:solidFill>
              <a:latin typeface="Century Gothic" pitchFamily="34" charset="0"/>
            </a:endParaRPr>
          </a:p>
        </p:txBody>
      </p:sp>
      <p:pic>
        <p:nvPicPr>
          <p:cNvPr id="15" name="Picture 19"/>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629400" y="6189746"/>
            <a:ext cx="2402210" cy="6623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5123892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3962399"/>
          </a:xfrm>
        </p:spPr>
        <p:txBody>
          <a:bodyPr>
            <a:normAutofit/>
          </a:bodyPr>
          <a:lstStyle/>
          <a:p>
            <a:pPr marL="0" indent="0">
              <a:buNone/>
            </a:pPr>
            <a:r>
              <a:rPr lang="en-US" sz="3600" b="1" dirty="0" smtClean="0">
                <a:latin typeface="Century Gothic" pitchFamily="34" charset="0"/>
              </a:rPr>
              <a:t>2.   Finding </a:t>
            </a:r>
            <a:r>
              <a:rPr lang="en-US" sz="3600" b="1" dirty="0">
                <a:latin typeface="Century Gothic" pitchFamily="34" charset="0"/>
              </a:rPr>
              <a:t>A Location</a:t>
            </a:r>
          </a:p>
          <a:p>
            <a:pPr marL="914400" lvl="1" indent="-514350"/>
            <a:r>
              <a:rPr lang="en-US" sz="3200" dirty="0">
                <a:latin typeface="Goudy Old Style" pitchFamily="18" charset="0"/>
              </a:rPr>
              <a:t>Depending on the type of club you’re starting, your home site may be a school, community center or other facility.</a:t>
            </a:r>
          </a:p>
          <a:p>
            <a:pPr marL="914400" lvl="1" indent="-514350"/>
            <a:r>
              <a:rPr lang="en-US" sz="3200" dirty="0">
                <a:latin typeface="Goudy Old Style" pitchFamily="18" charset="0"/>
              </a:rPr>
              <a:t>Where do you plan to do a co-sponsorship?</a:t>
            </a:r>
          </a:p>
        </p:txBody>
      </p:sp>
      <p:sp>
        <p:nvSpPr>
          <p:cNvPr id="5" name="Rectangle 4"/>
          <p:cNvSpPr/>
          <p:nvPr/>
        </p:nvSpPr>
        <p:spPr>
          <a:xfrm>
            <a:off x="0" y="0"/>
            <a:ext cx="9144000" cy="1893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Pentagon 5"/>
          <p:cNvSpPr/>
          <p:nvPr/>
        </p:nvSpPr>
        <p:spPr>
          <a:xfrm>
            <a:off x="0" y="990600"/>
            <a:ext cx="8610600" cy="457200"/>
          </a:xfrm>
          <a:prstGeom prst="homePlate">
            <a:avLst>
              <a:gd name="adj" fmla="val 70469"/>
            </a:avLst>
          </a:prstGeom>
          <a:solidFill>
            <a:srgbClr val="E37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TextBox 7"/>
          <p:cNvSpPr txBox="1"/>
          <p:nvPr/>
        </p:nvSpPr>
        <p:spPr>
          <a:xfrm>
            <a:off x="914400" y="221159"/>
            <a:ext cx="7848600" cy="769441"/>
          </a:xfrm>
          <a:prstGeom prst="rect">
            <a:avLst/>
          </a:prstGeom>
          <a:noFill/>
        </p:spPr>
        <p:txBody>
          <a:bodyPr wrap="square" rtlCol="0">
            <a:spAutoFit/>
          </a:bodyPr>
          <a:lstStyle/>
          <a:p>
            <a:pPr defTabSz="914400"/>
            <a:r>
              <a:rPr lang="en-US" sz="4400" dirty="0" smtClean="0">
                <a:solidFill>
                  <a:srgbClr val="E37222"/>
                </a:solidFill>
                <a:latin typeface="Century Gothic" pitchFamily="34" charset="0"/>
              </a:rPr>
              <a:t>CALI-NEV-HA</a:t>
            </a:r>
            <a:r>
              <a:rPr lang="en-US" sz="4400" dirty="0" smtClean="0">
                <a:solidFill>
                  <a:prstClr val="black"/>
                </a:solidFill>
                <a:latin typeface="Century Gothic" pitchFamily="34" charset="0"/>
              </a:rPr>
              <a:t>  </a:t>
            </a:r>
            <a:r>
              <a:rPr lang="en-US" sz="4400" dirty="0" smtClean="0">
                <a:solidFill>
                  <a:prstClr val="white"/>
                </a:solidFill>
                <a:latin typeface="Century Gothic" pitchFamily="34" charset="0"/>
              </a:rPr>
              <a:t>K E Y  C L U B</a:t>
            </a:r>
            <a:endParaRPr lang="en-US" sz="4400" dirty="0">
              <a:solidFill>
                <a:prstClr val="white"/>
              </a:solidFill>
              <a:latin typeface="Century Gothic" pitchFamily="34" charset="0"/>
            </a:endParaRPr>
          </a:p>
        </p:txBody>
      </p:sp>
      <p:sp>
        <p:nvSpPr>
          <p:cNvPr id="2" name="Title 1"/>
          <p:cNvSpPr>
            <a:spLocks noGrp="1"/>
          </p:cNvSpPr>
          <p:nvPr>
            <p:ph type="title"/>
          </p:nvPr>
        </p:nvSpPr>
        <p:spPr>
          <a:xfrm>
            <a:off x="457200" y="990600"/>
            <a:ext cx="8229600" cy="457200"/>
          </a:xfrm>
        </p:spPr>
        <p:txBody>
          <a:bodyPr>
            <a:normAutofit fontScale="90000"/>
          </a:bodyPr>
          <a:lstStyle/>
          <a:p>
            <a:r>
              <a:rPr lang="en-US" sz="3200" b="1" dirty="0">
                <a:latin typeface="Century Gothic" pitchFamily="34" charset="0"/>
              </a:rPr>
              <a:t>Steps to Co-Sponsoring</a:t>
            </a:r>
          </a:p>
        </p:txBody>
      </p:sp>
      <p:sp>
        <p:nvSpPr>
          <p:cNvPr id="10" name="Rectangle 9"/>
          <p:cNvSpPr/>
          <p:nvPr/>
        </p:nvSpPr>
        <p:spPr>
          <a:xfrm>
            <a:off x="0" y="6183868"/>
            <a:ext cx="9144000" cy="6741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TextBox 10"/>
          <p:cNvSpPr txBox="1"/>
          <p:nvPr/>
        </p:nvSpPr>
        <p:spPr>
          <a:xfrm>
            <a:off x="152400" y="6136213"/>
            <a:ext cx="1066800" cy="769441"/>
          </a:xfrm>
          <a:prstGeom prst="rect">
            <a:avLst/>
          </a:prstGeom>
          <a:noFill/>
        </p:spPr>
        <p:txBody>
          <a:bodyPr wrap="square" rtlCol="0">
            <a:spAutoFit/>
          </a:bodyPr>
          <a:lstStyle/>
          <a:p>
            <a:pPr defTabSz="914400"/>
            <a:r>
              <a:rPr lang="en-US" sz="4400" dirty="0" smtClean="0">
                <a:solidFill>
                  <a:srgbClr val="E37222"/>
                </a:solidFill>
                <a:latin typeface="Century Gothic" pitchFamily="34" charset="0"/>
              </a:rPr>
              <a:t>KFF</a:t>
            </a:r>
            <a:endParaRPr lang="en-US" sz="4400" dirty="0">
              <a:solidFill>
                <a:srgbClr val="E37222"/>
              </a:solidFill>
              <a:latin typeface="Century Gothic" pitchFamily="34" charset="0"/>
            </a:endParaRPr>
          </a:p>
        </p:txBody>
      </p:sp>
      <p:sp>
        <p:nvSpPr>
          <p:cNvPr id="12" name="TextBox 11"/>
          <p:cNvSpPr txBox="1"/>
          <p:nvPr/>
        </p:nvSpPr>
        <p:spPr>
          <a:xfrm>
            <a:off x="1066800" y="6103203"/>
            <a:ext cx="457200" cy="769441"/>
          </a:xfrm>
          <a:prstGeom prst="rect">
            <a:avLst/>
          </a:prstGeom>
          <a:noFill/>
        </p:spPr>
        <p:txBody>
          <a:bodyPr wrap="square" rtlCol="0">
            <a:spAutoFit/>
          </a:bodyPr>
          <a:lstStyle/>
          <a:p>
            <a:pPr defTabSz="914400"/>
            <a:r>
              <a:rPr lang="en-US" sz="4400" dirty="0" smtClean="0">
                <a:solidFill>
                  <a:prstClr val="white"/>
                </a:solidFill>
              </a:rPr>
              <a:t>|</a:t>
            </a:r>
            <a:endParaRPr lang="en-US" sz="4400" dirty="0">
              <a:solidFill>
                <a:prstClr val="white"/>
              </a:solidFill>
            </a:endParaRPr>
          </a:p>
        </p:txBody>
      </p:sp>
      <p:sp>
        <p:nvSpPr>
          <p:cNvPr id="13" name="TextBox 12"/>
          <p:cNvSpPr txBox="1"/>
          <p:nvPr/>
        </p:nvSpPr>
        <p:spPr>
          <a:xfrm>
            <a:off x="1333500" y="6241702"/>
            <a:ext cx="4152900" cy="307777"/>
          </a:xfrm>
          <a:prstGeom prst="rect">
            <a:avLst/>
          </a:prstGeom>
          <a:noFill/>
        </p:spPr>
        <p:txBody>
          <a:bodyPr wrap="square" rtlCol="0">
            <a:spAutoFit/>
          </a:bodyPr>
          <a:lstStyle/>
          <a:p>
            <a:pPr defTabSz="914400"/>
            <a:r>
              <a:rPr lang="en-US" sz="1400" dirty="0" smtClean="0">
                <a:solidFill>
                  <a:prstClr val="white"/>
                </a:solidFill>
                <a:latin typeface="Century Gothic" pitchFamily="34" charset="0"/>
              </a:rPr>
              <a:t>Kiwanis Family and Foundation Committee</a:t>
            </a:r>
            <a:endParaRPr lang="en-US" sz="1400" dirty="0">
              <a:solidFill>
                <a:prstClr val="white"/>
              </a:solidFill>
              <a:latin typeface="Century Gothic" pitchFamily="34" charset="0"/>
            </a:endParaRPr>
          </a:p>
        </p:txBody>
      </p:sp>
      <p:sp>
        <p:nvSpPr>
          <p:cNvPr id="14" name="TextBox 13"/>
          <p:cNvSpPr txBox="1"/>
          <p:nvPr/>
        </p:nvSpPr>
        <p:spPr>
          <a:xfrm>
            <a:off x="1333500" y="6482307"/>
            <a:ext cx="4152900" cy="307777"/>
          </a:xfrm>
          <a:prstGeom prst="rect">
            <a:avLst/>
          </a:prstGeom>
          <a:noFill/>
        </p:spPr>
        <p:txBody>
          <a:bodyPr wrap="square" rtlCol="0">
            <a:spAutoFit/>
          </a:bodyPr>
          <a:lstStyle/>
          <a:p>
            <a:pPr defTabSz="914400"/>
            <a:r>
              <a:rPr lang="en-US" sz="1400" dirty="0" smtClean="0">
                <a:solidFill>
                  <a:prstClr val="white"/>
                </a:solidFill>
                <a:latin typeface="Century Gothic" pitchFamily="34" charset="0"/>
              </a:rPr>
              <a:t>California Nevada Hawaii District</a:t>
            </a:r>
            <a:endParaRPr lang="en-US" sz="1400" dirty="0">
              <a:solidFill>
                <a:prstClr val="white"/>
              </a:solidFill>
              <a:latin typeface="Century Gothic" pitchFamily="34" charset="0"/>
            </a:endParaRPr>
          </a:p>
        </p:txBody>
      </p:sp>
      <p:pic>
        <p:nvPicPr>
          <p:cNvPr id="15" name="Picture 19"/>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629400" y="6189746"/>
            <a:ext cx="2402210" cy="6623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7031231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39854"/>
            <a:ext cx="8153400" cy="4132346"/>
          </a:xfrm>
        </p:spPr>
        <p:txBody>
          <a:bodyPr>
            <a:normAutofit/>
          </a:bodyPr>
          <a:lstStyle/>
          <a:p>
            <a:pPr marL="514350" indent="-514350">
              <a:buAutoNum type="arabicPeriod" startAt="3"/>
            </a:pPr>
            <a:r>
              <a:rPr lang="en-US" sz="3600" b="1" dirty="0" smtClean="0">
                <a:latin typeface="Century Gothic" pitchFamily="34" charset="0"/>
              </a:rPr>
              <a:t>Ask Permission</a:t>
            </a:r>
          </a:p>
          <a:p>
            <a:pPr marL="914400" lvl="1" indent="-514350"/>
            <a:r>
              <a:rPr lang="en-US" sz="3200" dirty="0" smtClean="0">
                <a:latin typeface="Goudy Old Style" pitchFamily="18" charset="0"/>
              </a:rPr>
              <a:t>Before starting any business on private property, it is always important to ask the people responsible.</a:t>
            </a:r>
          </a:p>
          <a:p>
            <a:pPr marL="914400" lvl="1" indent="-514350"/>
            <a:r>
              <a:rPr lang="en-US" sz="3200" dirty="0" smtClean="0">
                <a:latin typeface="Goudy Old Style" pitchFamily="18" charset="0"/>
              </a:rPr>
              <a:t>Go to the school principal, administrator, or anyone who is in charge and propose the project being conducted.</a:t>
            </a:r>
          </a:p>
          <a:p>
            <a:pPr marL="0" indent="0">
              <a:buNone/>
            </a:pPr>
            <a:endParaRPr lang="en-US" sz="3600" dirty="0" smtClean="0">
              <a:latin typeface="Goudy Old Style" pitchFamily="18" charset="0"/>
            </a:endParaRPr>
          </a:p>
        </p:txBody>
      </p:sp>
      <p:sp>
        <p:nvSpPr>
          <p:cNvPr id="5" name="Rectangle 4"/>
          <p:cNvSpPr/>
          <p:nvPr/>
        </p:nvSpPr>
        <p:spPr>
          <a:xfrm>
            <a:off x="0" y="0"/>
            <a:ext cx="9144000" cy="1893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Pentagon 5"/>
          <p:cNvSpPr/>
          <p:nvPr/>
        </p:nvSpPr>
        <p:spPr>
          <a:xfrm>
            <a:off x="0" y="990600"/>
            <a:ext cx="8610600" cy="457200"/>
          </a:xfrm>
          <a:prstGeom prst="homePlate">
            <a:avLst>
              <a:gd name="adj" fmla="val 70469"/>
            </a:avLst>
          </a:prstGeom>
          <a:solidFill>
            <a:srgbClr val="E37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TextBox 7"/>
          <p:cNvSpPr txBox="1"/>
          <p:nvPr/>
        </p:nvSpPr>
        <p:spPr>
          <a:xfrm>
            <a:off x="914400" y="221159"/>
            <a:ext cx="7848600" cy="769441"/>
          </a:xfrm>
          <a:prstGeom prst="rect">
            <a:avLst/>
          </a:prstGeom>
          <a:noFill/>
        </p:spPr>
        <p:txBody>
          <a:bodyPr wrap="square" rtlCol="0">
            <a:spAutoFit/>
          </a:bodyPr>
          <a:lstStyle/>
          <a:p>
            <a:pPr defTabSz="914400"/>
            <a:r>
              <a:rPr lang="en-US" sz="4400" dirty="0" smtClean="0">
                <a:solidFill>
                  <a:srgbClr val="E37222"/>
                </a:solidFill>
                <a:latin typeface="Century Gothic" pitchFamily="34" charset="0"/>
              </a:rPr>
              <a:t>CALI-NEV-HA</a:t>
            </a:r>
            <a:r>
              <a:rPr lang="en-US" sz="4400" dirty="0" smtClean="0">
                <a:solidFill>
                  <a:prstClr val="black"/>
                </a:solidFill>
                <a:latin typeface="Century Gothic" pitchFamily="34" charset="0"/>
              </a:rPr>
              <a:t>  </a:t>
            </a:r>
            <a:r>
              <a:rPr lang="en-US" sz="4400" dirty="0" smtClean="0">
                <a:solidFill>
                  <a:prstClr val="white"/>
                </a:solidFill>
                <a:latin typeface="Century Gothic" pitchFamily="34" charset="0"/>
              </a:rPr>
              <a:t>K E Y  C L U B</a:t>
            </a:r>
            <a:endParaRPr lang="en-US" sz="4400" dirty="0">
              <a:solidFill>
                <a:prstClr val="white"/>
              </a:solidFill>
              <a:latin typeface="Century Gothic" pitchFamily="34" charset="0"/>
            </a:endParaRPr>
          </a:p>
        </p:txBody>
      </p:sp>
      <p:sp>
        <p:nvSpPr>
          <p:cNvPr id="2" name="Title 1"/>
          <p:cNvSpPr>
            <a:spLocks noGrp="1"/>
          </p:cNvSpPr>
          <p:nvPr>
            <p:ph type="title"/>
          </p:nvPr>
        </p:nvSpPr>
        <p:spPr>
          <a:xfrm>
            <a:off x="457200" y="990600"/>
            <a:ext cx="8229600" cy="457200"/>
          </a:xfrm>
        </p:spPr>
        <p:txBody>
          <a:bodyPr>
            <a:normAutofit fontScale="90000"/>
          </a:bodyPr>
          <a:lstStyle/>
          <a:p>
            <a:r>
              <a:rPr lang="en-US" sz="3200" b="1" dirty="0" smtClean="0">
                <a:latin typeface="Century Gothic" pitchFamily="34" charset="0"/>
              </a:rPr>
              <a:t>Steps to Co-Sponsoring</a:t>
            </a:r>
            <a:endParaRPr lang="en-US" sz="3200" b="1" dirty="0">
              <a:latin typeface="Century Gothic" pitchFamily="34" charset="0"/>
            </a:endParaRPr>
          </a:p>
        </p:txBody>
      </p:sp>
      <p:sp>
        <p:nvSpPr>
          <p:cNvPr id="10" name="Rectangle 9"/>
          <p:cNvSpPr/>
          <p:nvPr/>
        </p:nvSpPr>
        <p:spPr>
          <a:xfrm>
            <a:off x="0" y="6183868"/>
            <a:ext cx="9144000" cy="6741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TextBox 10"/>
          <p:cNvSpPr txBox="1"/>
          <p:nvPr/>
        </p:nvSpPr>
        <p:spPr>
          <a:xfrm>
            <a:off x="152400" y="6136213"/>
            <a:ext cx="1066800" cy="769441"/>
          </a:xfrm>
          <a:prstGeom prst="rect">
            <a:avLst/>
          </a:prstGeom>
          <a:noFill/>
        </p:spPr>
        <p:txBody>
          <a:bodyPr wrap="square" rtlCol="0">
            <a:spAutoFit/>
          </a:bodyPr>
          <a:lstStyle/>
          <a:p>
            <a:pPr defTabSz="914400"/>
            <a:r>
              <a:rPr lang="en-US" sz="4400" dirty="0" smtClean="0">
                <a:solidFill>
                  <a:srgbClr val="E37222"/>
                </a:solidFill>
                <a:latin typeface="Century Gothic" pitchFamily="34" charset="0"/>
              </a:rPr>
              <a:t>KFF</a:t>
            </a:r>
            <a:endParaRPr lang="en-US" sz="4400" dirty="0">
              <a:solidFill>
                <a:srgbClr val="E37222"/>
              </a:solidFill>
              <a:latin typeface="Century Gothic" pitchFamily="34" charset="0"/>
            </a:endParaRPr>
          </a:p>
        </p:txBody>
      </p:sp>
      <p:sp>
        <p:nvSpPr>
          <p:cNvPr id="12" name="TextBox 11"/>
          <p:cNvSpPr txBox="1"/>
          <p:nvPr/>
        </p:nvSpPr>
        <p:spPr>
          <a:xfrm>
            <a:off x="1066800" y="6103203"/>
            <a:ext cx="457200" cy="769441"/>
          </a:xfrm>
          <a:prstGeom prst="rect">
            <a:avLst/>
          </a:prstGeom>
          <a:noFill/>
        </p:spPr>
        <p:txBody>
          <a:bodyPr wrap="square" rtlCol="0">
            <a:spAutoFit/>
          </a:bodyPr>
          <a:lstStyle/>
          <a:p>
            <a:pPr defTabSz="914400"/>
            <a:r>
              <a:rPr lang="en-US" sz="4400" dirty="0" smtClean="0">
                <a:solidFill>
                  <a:prstClr val="white"/>
                </a:solidFill>
              </a:rPr>
              <a:t>|</a:t>
            </a:r>
            <a:endParaRPr lang="en-US" sz="4400" dirty="0">
              <a:solidFill>
                <a:prstClr val="white"/>
              </a:solidFill>
            </a:endParaRPr>
          </a:p>
        </p:txBody>
      </p:sp>
      <p:sp>
        <p:nvSpPr>
          <p:cNvPr id="13" name="TextBox 12"/>
          <p:cNvSpPr txBox="1"/>
          <p:nvPr/>
        </p:nvSpPr>
        <p:spPr>
          <a:xfrm>
            <a:off x="1333500" y="6241702"/>
            <a:ext cx="4152900" cy="307777"/>
          </a:xfrm>
          <a:prstGeom prst="rect">
            <a:avLst/>
          </a:prstGeom>
          <a:noFill/>
        </p:spPr>
        <p:txBody>
          <a:bodyPr wrap="square" rtlCol="0">
            <a:spAutoFit/>
          </a:bodyPr>
          <a:lstStyle/>
          <a:p>
            <a:pPr defTabSz="914400"/>
            <a:r>
              <a:rPr lang="en-US" sz="1400" dirty="0" smtClean="0">
                <a:solidFill>
                  <a:prstClr val="white"/>
                </a:solidFill>
                <a:latin typeface="Century Gothic" pitchFamily="34" charset="0"/>
              </a:rPr>
              <a:t>Kiwanis Family and Foundation Committee</a:t>
            </a:r>
            <a:endParaRPr lang="en-US" sz="1400" dirty="0">
              <a:solidFill>
                <a:prstClr val="white"/>
              </a:solidFill>
              <a:latin typeface="Century Gothic" pitchFamily="34" charset="0"/>
            </a:endParaRPr>
          </a:p>
        </p:txBody>
      </p:sp>
      <p:sp>
        <p:nvSpPr>
          <p:cNvPr id="14" name="TextBox 13"/>
          <p:cNvSpPr txBox="1"/>
          <p:nvPr/>
        </p:nvSpPr>
        <p:spPr>
          <a:xfrm>
            <a:off x="1333500" y="6482307"/>
            <a:ext cx="4152900" cy="307777"/>
          </a:xfrm>
          <a:prstGeom prst="rect">
            <a:avLst/>
          </a:prstGeom>
          <a:noFill/>
        </p:spPr>
        <p:txBody>
          <a:bodyPr wrap="square" rtlCol="0">
            <a:spAutoFit/>
          </a:bodyPr>
          <a:lstStyle/>
          <a:p>
            <a:pPr defTabSz="914400"/>
            <a:r>
              <a:rPr lang="en-US" sz="1400" dirty="0" smtClean="0">
                <a:solidFill>
                  <a:prstClr val="white"/>
                </a:solidFill>
                <a:latin typeface="Century Gothic" pitchFamily="34" charset="0"/>
              </a:rPr>
              <a:t>California Nevada Hawaii District</a:t>
            </a:r>
            <a:endParaRPr lang="en-US" sz="1400" dirty="0">
              <a:solidFill>
                <a:prstClr val="white"/>
              </a:solidFill>
              <a:latin typeface="Century Gothic" pitchFamily="34" charset="0"/>
            </a:endParaRPr>
          </a:p>
        </p:txBody>
      </p:sp>
      <p:pic>
        <p:nvPicPr>
          <p:cNvPr id="15" name="Picture 19"/>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629400" y="6189746"/>
            <a:ext cx="2402210" cy="6623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1799325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39854"/>
            <a:ext cx="8153400" cy="4132346"/>
          </a:xfrm>
        </p:spPr>
        <p:txBody>
          <a:bodyPr>
            <a:normAutofit/>
          </a:bodyPr>
          <a:lstStyle/>
          <a:p>
            <a:pPr marL="0" indent="0">
              <a:buNone/>
            </a:pPr>
            <a:r>
              <a:rPr lang="en-US" sz="3600" b="1" dirty="0" smtClean="0">
                <a:latin typeface="Century Gothic" pitchFamily="34" charset="0"/>
              </a:rPr>
              <a:t>4.   Finding Advisors</a:t>
            </a:r>
          </a:p>
          <a:p>
            <a:pPr lvl="1"/>
            <a:r>
              <a:rPr lang="en-US" sz="3200" dirty="0">
                <a:latin typeface="Goudy Old Style" pitchFamily="18" charset="0"/>
              </a:rPr>
              <a:t>You’ll need an advisor from the </a:t>
            </a:r>
            <a:r>
              <a:rPr lang="en-US" sz="3200" dirty="0" smtClean="0">
                <a:latin typeface="Goudy Old Style" pitchFamily="18" charset="0"/>
              </a:rPr>
              <a:t>location (faculty at a school, etc.) and a local </a:t>
            </a:r>
            <a:r>
              <a:rPr lang="en-US" sz="3200" dirty="0">
                <a:latin typeface="Goudy Old Style" pitchFamily="18" charset="0"/>
              </a:rPr>
              <a:t>Kiwanis </a:t>
            </a:r>
            <a:r>
              <a:rPr lang="en-US" sz="3200" dirty="0" smtClean="0">
                <a:latin typeface="Goudy Old Style" pitchFamily="18" charset="0"/>
              </a:rPr>
              <a:t>Club who are willing to help the project. </a:t>
            </a:r>
          </a:p>
          <a:p>
            <a:pPr lvl="1"/>
            <a:r>
              <a:rPr lang="en-US" sz="3200" dirty="0" smtClean="0">
                <a:latin typeface="Goudy Old Style" pitchFamily="18" charset="0"/>
              </a:rPr>
              <a:t>Both bring </a:t>
            </a:r>
            <a:r>
              <a:rPr lang="en-US" sz="3200" dirty="0">
                <a:latin typeface="Goudy Old Style" pitchFamily="18" charset="0"/>
              </a:rPr>
              <a:t>different expertise to the </a:t>
            </a:r>
            <a:r>
              <a:rPr lang="en-US" sz="3200" dirty="0" smtClean="0">
                <a:latin typeface="Goudy Old Style" pitchFamily="18" charset="0"/>
              </a:rPr>
              <a:t>table to </a:t>
            </a:r>
            <a:r>
              <a:rPr lang="en-US" sz="3200" dirty="0">
                <a:latin typeface="Goudy Old Style" pitchFamily="18" charset="0"/>
              </a:rPr>
              <a:t>help guide </a:t>
            </a:r>
            <a:r>
              <a:rPr lang="en-US" sz="3200" dirty="0" smtClean="0">
                <a:latin typeface="Goudy Old Style" pitchFamily="18" charset="0"/>
              </a:rPr>
              <a:t>the </a:t>
            </a:r>
            <a:r>
              <a:rPr lang="en-US" sz="3200" dirty="0">
                <a:latin typeface="Goudy Old Style" pitchFamily="18" charset="0"/>
              </a:rPr>
              <a:t>club.</a:t>
            </a:r>
            <a:endParaRPr lang="en-US" sz="4000" dirty="0" smtClean="0">
              <a:latin typeface="Goudy Old Style" pitchFamily="18" charset="0"/>
            </a:endParaRPr>
          </a:p>
          <a:p>
            <a:pPr marL="0" indent="0">
              <a:buNone/>
            </a:pPr>
            <a:endParaRPr lang="en-US" sz="3600" dirty="0" smtClean="0">
              <a:latin typeface="Goudy Old Style" pitchFamily="18" charset="0"/>
            </a:endParaRPr>
          </a:p>
        </p:txBody>
      </p:sp>
      <p:sp>
        <p:nvSpPr>
          <p:cNvPr id="5" name="Rectangle 4"/>
          <p:cNvSpPr/>
          <p:nvPr/>
        </p:nvSpPr>
        <p:spPr>
          <a:xfrm>
            <a:off x="0" y="0"/>
            <a:ext cx="9144000" cy="1893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Pentagon 5"/>
          <p:cNvSpPr/>
          <p:nvPr/>
        </p:nvSpPr>
        <p:spPr>
          <a:xfrm>
            <a:off x="0" y="990600"/>
            <a:ext cx="8610600" cy="457200"/>
          </a:xfrm>
          <a:prstGeom prst="homePlate">
            <a:avLst>
              <a:gd name="adj" fmla="val 70469"/>
            </a:avLst>
          </a:prstGeom>
          <a:solidFill>
            <a:srgbClr val="E37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TextBox 7"/>
          <p:cNvSpPr txBox="1"/>
          <p:nvPr/>
        </p:nvSpPr>
        <p:spPr>
          <a:xfrm>
            <a:off x="914400" y="221159"/>
            <a:ext cx="7848600" cy="769441"/>
          </a:xfrm>
          <a:prstGeom prst="rect">
            <a:avLst/>
          </a:prstGeom>
          <a:noFill/>
        </p:spPr>
        <p:txBody>
          <a:bodyPr wrap="square" rtlCol="0">
            <a:spAutoFit/>
          </a:bodyPr>
          <a:lstStyle/>
          <a:p>
            <a:pPr defTabSz="914400"/>
            <a:r>
              <a:rPr lang="en-US" sz="4400" dirty="0" smtClean="0">
                <a:solidFill>
                  <a:srgbClr val="E37222"/>
                </a:solidFill>
                <a:latin typeface="Century Gothic" pitchFamily="34" charset="0"/>
              </a:rPr>
              <a:t>CALI-NEV-HA</a:t>
            </a:r>
            <a:r>
              <a:rPr lang="en-US" sz="4400" dirty="0" smtClean="0">
                <a:solidFill>
                  <a:prstClr val="black"/>
                </a:solidFill>
                <a:latin typeface="Century Gothic" pitchFamily="34" charset="0"/>
              </a:rPr>
              <a:t>  </a:t>
            </a:r>
            <a:r>
              <a:rPr lang="en-US" sz="4400" dirty="0" smtClean="0">
                <a:solidFill>
                  <a:prstClr val="white"/>
                </a:solidFill>
                <a:latin typeface="Century Gothic" pitchFamily="34" charset="0"/>
              </a:rPr>
              <a:t>K E Y  C L U B</a:t>
            </a:r>
            <a:endParaRPr lang="en-US" sz="4400" dirty="0">
              <a:solidFill>
                <a:prstClr val="white"/>
              </a:solidFill>
              <a:latin typeface="Century Gothic" pitchFamily="34" charset="0"/>
            </a:endParaRPr>
          </a:p>
        </p:txBody>
      </p:sp>
      <p:sp>
        <p:nvSpPr>
          <p:cNvPr id="2" name="Title 1"/>
          <p:cNvSpPr>
            <a:spLocks noGrp="1"/>
          </p:cNvSpPr>
          <p:nvPr>
            <p:ph type="title"/>
          </p:nvPr>
        </p:nvSpPr>
        <p:spPr>
          <a:xfrm>
            <a:off x="457200" y="990600"/>
            <a:ext cx="8229600" cy="457200"/>
          </a:xfrm>
        </p:spPr>
        <p:txBody>
          <a:bodyPr>
            <a:normAutofit fontScale="90000"/>
          </a:bodyPr>
          <a:lstStyle/>
          <a:p>
            <a:r>
              <a:rPr lang="en-US" sz="3200" b="1" dirty="0" smtClean="0">
                <a:latin typeface="Century Gothic" pitchFamily="34" charset="0"/>
              </a:rPr>
              <a:t>Steps to Co-Sponsoring</a:t>
            </a:r>
            <a:endParaRPr lang="en-US" sz="3200" b="1" dirty="0">
              <a:latin typeface="Century Gothic" pitchFamily="34" charset="0"/>
            </a:endParaRPr>
          </a:p>
        </p:txBody>
      </p:sp>
      <p:sp>
        <p:nvSpPr>
          <p:cNvPr id="10" name="Rectangle 9"/>
          <p:cNvSpPr/>
          <p:nvPr/>
        </p:nvSpPr>
        <p:spPr>
          <a:xfrm>
            <a:off x="0" y="6183868"/>
            <a:ext cx="9144000" cy="6741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TextBox 10"/>
          <p:cNvSpPr txBox="1"/>
          <p:nvPr/>
        </p:nvSpPr>
        <p:spPr>
          <a:xfrm>
            <a:off x="152400" y="6136213"/>
            <a:ext cx="1066800" cy="769441"/>
          </a:xfrm>
          <a:prstGeom prst="rect">
            <a:avLst/>
          </a:prstGeom>
          <a:noFill/>
        </p:spPr>
        <p:txBody>
          <a:bodyPr wrap="square" rtlCol="0">
            <a:spAutoFit/>
          </a:bodyPr>
          <a:lstStyle/>
          <a:p>
            <a:pPr defTabSz="914400"/>
            <a:r>
              <a:rPr lang="en-US" sz="4400" dirty="0" smtClean="0">
                <a:solidFill>
                  <a:srgbClr val="E37222"/>
                </a:solidFill>
                <a:latin typeface="Century Gothic" pitchFamily="34" charset="0"/>
              </a:rPr>
              <a:t>KFF</a:t>
            </a:r>
            <a:endParaRPr lang="en-US" sz="4400" dirty="0">
              <a:solidFill>
                <a:srgbClr val="E37222"/>
              </a:solidFill>
              <a:latin typeface="Century Gothic" pitchFamily="34" charset="0"/>
            </a:endParaRPr>
          </a:p>
        </p:txBody>
      </p:sp>
      <p:sp>
        <p:nvSpPr>
          <p:cNvPr id="12" name="TextBox 11"/>
          <p:cNvSpPr txBox="1"/>
          <p:nvPr/>
        </p:nvSpPr>
        <p:spPr>
          <a:xfrm>
            <a:off x="1066800" y="6103203"/>
            <a:ext cx="457200" cy="769441"/>
          </a:xfrm>
          <a:prstGeom prst="rect">
            <a:avLst/>
          </a:prstGeom>
          <a:noFill/>
        </p:spPr>
        <p:txBody>
          <a:bodyPr wrap="square" rtlCol="0">
            <a:spAutoFit/>
          </a:bodyPr>
          <a:lstStyle/>
          <a:p>
            <a:pPr defTabSz="914400"/>
            <a:r>
              <a:rPr lang="en-US" sz="4400" dirty="0" smtClean="0">
                <a:solidFill>
                  <a:prstClr val="white"/>
                </a:solidFill>
              </a:rPr>
              <a:t>|</a:t>
            </a:r>
            <a:endParaRPr lang="en-US" sz="4400" dirty="0">
              <a:solidFill>
                <a:prstClr val="white"/>
              </a:solidFill>
            </a:endParaRPr>
          </a:p>
        </p:txBody>
      </p:sp>
      <p:sp>
        <p:nvSpPr>
          <p:cNvPr id="13" name="TextBox 12"/>
          <p:cNvSpPr txBox="1"/>
          <p:nvPr/>
        </p:nvSpPr>
        <p:spPr>
          <a:xfrm>
            <a:off x="1333500" y="6241702"/>
            <a:ext cx="4152900" cy="307777"/>
          </a:xfrm>
          <a:prstGeom prst="rect">
            <a:avLst/>
          </a:prstGeom>
          <a:noFill/>
        </p:spPr>
        <p:txBody>
          <a:bodyPr wrap="square" rtlCol="0">
            <a:spAutoFit/>
          </a:bodyPr>
          <a:lstStyle/>
          <a:p>
            <a:pPr defTabSz="914400"/>
            <a:r>
              <a:rPr lang="en-US" sz="1400" dirty="0" smtClean="0">
                <a:solidFill>
                  <a:prstClr val="white"/>
                </a:solidFill>
                <a:latin typeface="Century Gothic" pitchFamily="34" charset="0"/>
              </a:rPr>
              <a:t>Kiwanis Family and Foundation Committee</a:t>
            </a:r>
            <a:endParaRPr lang="en-US" sz="1400" dirty="0">
              <a:solidFill>
                <a:prstClr val="white"/>
              </a:solidFill>
              <a:latin typeface="Century Gothic" pitchFamily="34" charset="0"/>
            </a:endParaRPr>
          </a:p>
        </p:txBody>
      </p:sp>
      <p:sp>
        <p:nvSpPr>
          <p:cNvPr id="14" name="TextBox 13"/>
          <p:cNvSpPr txBox="1"/>
          <p:nvPr/>
        </p:nvSpPr>
        <p:spPr>
          <a:xfrm>
            <a:off x="1333500" y="6482307"/>
            <a:ext cx="4152900" cy="307777"/>
          </a:xfrm>
          <a:prstGeom prst="rect">
            <a:avLst/>
          </a:prstGeom>
          <a:noFill/>
        </p:spPr>
        <p:txBody>
          <a:bodyPr wrap="square" rtlCol="0">
            <a:spAutoFit/>
          </a:bodyPr>
          <a:lstStyle/>
          <a:p>
            <a:pPr defTabSz="914400"/>
            <a:r>
              <a:rPr lang="en-US" sz="1400" dirty="0" smtClean="0">
                <a:solidFill>
                  <a:prstClr val="white"/>
                </a:solidFill>
                <a:latin typeface="Century Gothic" pitchFamily="34" charset="0"/>
              </a:rPr>
              <a:t>California Nevada Hawaii District</a:t>
            </a:r>
            <a:endParaRPr lang="en-US" sz="1400" dirty="0">
              <a:solidFill>
                <a:prstClr val="white"/>
              </a:solidFill>
              <a:latin typeface="Century Gothic" pitchFamily="34" charset="0"/>
            </a:endParaRPr>
          </a:p>
        </p:txBody>
      </p:sp>
      <p:pic>
        <p:nvPicPr>
          <p:cNvPr id="15" name="Picture 19"/>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629400" y="6189746"/>
            <a:ext cx="2402210" cy="6623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7825777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132346"/>
          </a:xfrm>
        </p:spPr>
        <p:txBody>
          <a:bodyPr>
            <a:normAutofit/>
          </a:bodyPr>
          <a:lstStyle/>
          <a:p>
            <a:pPr marL="0" indent="0">
              <a:buNone/>
            </a:pPr>
            <a:r>
              <a:rPr lang="en-US" sz="2800" b="1" dirty="0">
                <a:latin typeface="Century Gothic" pitchFamily="34" charset="0"/>
              </a:rPr>
              <a:t>5</a:t>
            </a:r>
            <a:r>
              <a:rPr lang="en-US" sz="2800" b="1" dirty="0" smtClean="0">
                <a:latin typeface="Century Gothic" pitchFamily="34" charset="0"/>
              </a:rPr>
              <a:t>.   Recruitment</a:t>
            </a:r>
          </a:p>
          <a:p>
            <a:pPr lvl="1"/>
            <a:r>
              <a:rPr lang="en-US" sz="2400" dirty="0" smtClean="0">
                <a:latin typeface="Goudy Old Style" pitchFamily="18" charset="0"/>
              </a:rPr>
              <a:t>Once it has proper approval, start recruitment of your club!</a:t>
            </a:r>
          </a:p>
          <a:p>
            <a:pPr lvl="1"/>
            <a:r>
              <a:rPr lang="en-US" sz="2400" dirty="0" smtClean="0">
                <a:latin typeface="Goudy Old Style" pitchFamily="18" charset="0"/>
              </a:rPr>
              <a:t>Have a meeting with the administrators and the Kiwanis Advisor on possible dates you can recruit for potential members.</a:t>
            </a:r>
          </a:p>
          <a:p>
            <a:pPr lvl="1"/>
            <a:r>
              <a:rPr lang="en-US" sz="2400" dirty="0" smtClean="0">
                <a:latin typeface="Goudy Old Style" pitchFamily="18" charset="0"/>
              </a:rPr>
              <a:t>Do recruiting by hosting a booth at an orientation or open house. (if at a school) </a:t>
            </a:r>
          </a:p>
          <a:p>
            <a:pPr lvl="1"/>
            <a:r>
              <a:rPr lang="en-US" sz="2400" dirty="0" smtClean="0">
                <a:latin typeface="Goudy Old Style" pitchFamily="18" charset="0"/>
              </a:rPr>
              <a:t>Make fliers that explain the club, posters to attract members, and a sign up sheet for any people who are interested in possibly joining the club.</a:t>
            </a:r>
          </a:p>
        </p:txBody>
      </p:sp>
      <p:sp>
        <p:nvSpPr>
          <p:cNvPr id="5" name="Rectangle 4"/>
          <p:cNvSpPr/>
          <p:nvPr/>
        </p:nvSpPr>
        <p:spPr>
          <a:xfrm>
            <a:off x="0" y="0"/>
            <a:ext cx="9144000" cy="1893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Pentagon 5"/>
          <p:cNvSpPr/>
          <p:nvPr/>
        </p:nvSpPr>
        <p:spPr>
          <a:xfrm>
            <a:off x="0" y="990600"/>
            <a:ext cx="8610600" cy="457200"/>
          </a:xfrm>
          <a:prstGeom prst="homePlate">
            <a:avLst>
              <a:gd name="adj" fmla="val 70469"/>
            </a:avLst>
          </a:prstGeom>
          <a:solidFill>
            <a:srgbClr val="E37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TextBox 7"/>
          <p:cNvSpPr txBox="1"/>
          <p:nvPr/>
        </p:nvSpPr>
        <p:spPr>
          <a:xfrm>
            <a:off x="914400" y="221159"/>
            <a:ext cx="7848600" cy="769441"/>
          </a:xfrm>
          <a:prstGeom prst="rect">
            <a:avLst/>
          </a:prstGeom>
          <a:noFill/>
        </p:spPr>
        <p:txBody>
          <a:bodyPr wrap="square" rtlCol="0">
            <a:spAutoFit/>
          </a:bodyPr>
          <a:lstStyle/>
          <a:p>
            <a:pPr defTabSz="914400"/>
            <a:r>
              <a:rPr lang="en-US" sz="4400" dirty="0" smtClean="0">
                <a:solidFill>
                  <a:srgbClr val="E37222"/>
                </a:solidFill>
                <a:latin typeface="Century Gothic" pitchFamily="34" charset="0"/>
              </a:rPr>
              <a:t>CALI-NEV-HA</a:t>
            </a:r>
            <a:r>
              <a:rPr lang="en-US" sz="4400" dirty="0" smtClean="0">
                <a:solidFill>
                  <a:prstClr val="black"/>
                </a:solidFill>
                <a:latin typeface="Century Gothic" pitchFamily="34" charset="0"/>
              </a:rPr>
              <a:t>  </a:t>
            </a:r>
            <a:r>
              <a:rPr lang="en-US" sz="4400" dirty="0" smtClean="0">
                <a:solidFill>
                  <a:prstClr val="white"/>
                </a:solidFill>
                <a:latin typeface="Century Gothic" pitchFamily="34" charset="0"/>
              </a:rPr>
              <a:t>K E Y  C L U B</a:t>
            </a:r>
            <a:endParaRPr lang="en-US" sz="4400" dirty="0">
              <a:solidFill>
                <a:prstClr val="white"/>
              </a:solidFill>
              <a:latin typeface="Century Gothic" pitchFamily="34" charset="0"/>
            </a:endParaRPr>
          </a:p>
        </p:txBody>
      </p:sp>
      <p:sp>
        <p:nvSpPr>
          <p:cNvPr id="2" name="Title 1"/>
          <p:cNvSpPr>
            <a:spLocks noGrp="1"/>
          </p:cNvSpPr>
          <p:nvPr>
            <p:ph type="title"/>
          </p:nvPr>
        </p:nvSpPr>
        <p:spPr>
          <a:xfrm>
            <a:off x="457200" y="990600"/>
            <a:ext cx="8229600" cy="457200"/>
          </a:xfrm>
        </p:spPr>
        <p:txBody>
          <a:bodyPr>
            <a:normAutofit fontScale="90000"/>
          </a:bodyPr>
          <a:lstStyle/>
          <a:p>
            <a:r>
              <a:rPr lang="en-US" sz="3200" b="1" dirty="0" smtClean="0">
                <a:latin typeface="Century Gothic" pitchFamily="34" charset="0"/>
              </a:rPr>
              <a:t>Steps to Co-Sponsoring</a:t>
            </a:r>
            <a:endParaRPr lang="en-US" sz="3200" b="1" dirty="0">
              <a:latin typeface="Century Gothic" pitchFamily="34" charset="0"/>
            </a:endParaRPr>
          </a:p>
        </p:txBody>
      </p:sp>
      <p:sp>
        <p:nvSpPr>
          <p:cNvPr id="10" name="Rectangle 9"/>
          <p:cNvSpPr/>
          <p:nvPr/>
        </p:nvSpPr>
        <p:spPr>
          <a:xfrm>
            <a:off x="0" y="6183868"/>
            <a:ext cx="9144000" cy="6741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TextBox 10"/>
          <p:cNvSpPr txBox="1"/>
          <p:nvPr/>
        </p:nvSpPr>
        <p:spPr>
          <a:xfrm>
            <a:off x="152400" y="6136213"/>
            <a:ext cx="1066800" cy="769441"/>
          </a:xfrm>
          <a:prstGeom prst="rect">
            <a:avLst/>
          </a:prstGeom>
          <a:noFill/>
        </p:spPr>
        <p:txBody>
          <a:bodyPr wrap="square" rtlCol="0">
            <a:spAutoFit/>
          </a:bodyPr>
          <a:lstStyle/>
          <a:p>
            <a:pPr defTabSz="914400"/>
            <a:r>
              <a:rPr lang="en-US" sz="4400" dirty="0" smtClean="0">
                <a:solidFill>
                  <a:srgbClr val="E37222"/>
                </a:solidFill>
                <a:latin typeface="Century Gothic" pitchFamily="34" charset="0"/>
              </a:rPr>
              <a:t>KFF</a:t>
            </a:r>
            <a:endParaRPr lang="en-US" sz="4400" dirty="0">
              <a:solidFill>
                <a:srgbClr val="E37222"/>
              </a:solidFill>
              <a:latin typeface="Century Gothic" pitchFamily="34" charset="0"/>
            </a:endParaRPr>
          </a:p>
        </p:txBody>
      </p:sp>
      <p:sp>
        <p:nvSpPr>
          <p:cNvPr id="12" name="TextBox 11"/>
          <p:cNvSpPr txBox="1"/>
          <p:nvPr/>
        </p:nvSpPr>
        <p:spPr>
          <a:xfrm>
            <a:off x="1066800" y="6103203"/>
            <a:ext cx="457200" cy="769441"/>
          </a:xfrm>
          <a:prstGeom prst="rect">
            <a:avLst/>
          </a:prstGeom>
          <a:noFill/>
        </p:spPr>
        <p:txBody>
          <a:bodyPr wrap="square" rtlCol="0">
            <a:spAutoFit/>
          </a:bodyPr>
          <a:lstStyle/>
          <a:p>
            <a:pPr defTabSz="914400"/>
            <a:r>
              <a:rPr lang="en-US" sz="4400" dirty="0" smtClean="0">
                <a:solidFill>
                  <a:prstClr val="white"/>
                </a:solidFill>
              </a:rPr>
              <a:t>|</a:t>
            </a:r>
            <a:endParaRPr lang="en-US" sz="4400" dirty="0">
              <a:solidFill>
                <a:prstClr val="white"/>
              </a:solidFill>
            </a:endParaRPr>
          </a:p>
        </p:txBody>
      </p:sp>
      <p:sp>
        <p:nvSpPr>
          <p:cNvPr id="13" name="TextBox 12"/>
          <p:cNvSpPr txBox="1"/>
          <p:nvPr/>
        </p:nvSpPr>
        <p:spPr>
          <a:xfrm>
            <a:off x="1333500" y="6241702"/>
            <a:ext cx="4152900" cy="307777"/>
          </a:xfrm>
          <a:prstGeom prst="rect">
            <a:avLst/>
          </a:prstGeom>
          <a:noFill/>
        </p:spPr>
        <p:txBody>
          <a:bodyPr wrap="square" rtlCol="0">
            <a:spAutoFit/>
          </a:bodyPr>
          <a:lstStyle/>
          <a:p>
            <a:pPr defTabSz="914400"/>
            <a:r>
              <a:rPr lang="en-US" sz="1400" dirty="0" smtClean="0">
                <a:solidFill>
                  <a:prstClr val="white"/>
                </a:solidFill>
                <a:latin typeface="Century Gothic" pitchFamily="34" charset="0"/>
              </a:rPr>
              <a:t>Kiwanis Family and Foundation Committee</a:t>
            </a:r>
            <a:endParaRPr lang="en-US" sz="1400" dirty="0">
              <a:solidFill>
                <a:prstClr val="white"/>
              </a:solidFill>
              <a:latin typeface="Century Gothic" pitchFamily="34" charset="0"/>
            </a:endParaRPr>
          </a:p>
        </p:txBody>
      </p:sp>
      <p:sp>
        <p:nvSpPr>
          <p:cNvPr id="14" name="TextBox 13"/>
          <p:cNvSpPr txBox="1"/>
          <p:nvPr/>
        </p:nvSpPr>
        <p:spPr>
          <a:xfrm>
            <a:off x="1333500" y="6482307"/>
            <a:ext cx="4152900" cy="307777"/>
          </a:xfrm>
          <a:prstGeom prst="rect">
            <a:avLst/>
          </a:prstGeom>
          <a:noFill/>
        </p:spPr>
        <p:txBody>
          <a:bodyPr wrap="square" rtlCol="0">
            <a:spAutoFit/>
          </a:bodyPr>
          <a:lstStyle/>
          <a:p>
            <a:pPr defTabSz="914400"/>
            <a:r>
              <a:rPr lang="en-US" sz="1400" dirty="0" smtClean="0">
                <a:solidFill>
                  <a:prstClr val="white"/>
                </a:solidFill>
                <a:latin typeface="Century Gothic" pitchFamily="34" charset="0"/>
              </a:rPr>
              <a:t>California Nevada Hawaii District</a:t>
            </a:r>
            <a:endParaRPr lang="en-US" sz="1400" dirty="0">
              <a:solidFill>
                <a:prstClr val="white"/>
              </a:solidFill>
              <a:latin typeface="Century Gothic" pitchFamily="34" charset="0"/>
            </a:endParaRPr>
          </a:p>
        </p:txBody>
      </p:sp>
      <p:pic>
        <p:nvPicPr>
          <p:cNvPr id="15" name="Picture 19"/>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629400" y="6189746"/>
            <a:ext cx="2402210" cy="6623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88604639"/>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3962399"/>
          </a:xfrm>
        </p:spPr>
        <p:txBody>
          <a:bodyPr>
            <a:normAutofit/>
          </a:bodyPr>
          <a:lstStyle/>
          <a:p>
            <a:pPr marL="514350" indent="-514350">
              <a:buAutoNum type="arabicPeriod" startAt="6"/>
            </a:pPr>
            <a:r>
              <a:rPr lang="en-US" sz="2800" b="1" dirty="0" smtClean="0">
                <a:latin typeface="Century Gothic" pitchFamily="34" charset="0"/>
              </a:rPr>
              <a:t>Beginning the Club</a:t>
            </a:r>
          </a:p>
          <a:p>
            <a:pPr marL="914400" lvl="1" indent="-514350"/>
            <a:r>
              <a:rPr lang="en-US" sz="2400" dirty="0" smtClean="0">
                <a:latin typeface="Goudy Old Style" pitchFamily="18" charset="0"/>
              </a:rPr>
              <a:t>Run the first few meetings and make them fun!</a:t>
            </a:r>
          </a:p>
          <a:p>
            <a:pPr marL="914400" lvl="1" indent="-514350"/>
            <a:r>
              <a:rPr lang="en-US" sz="2400" dirty="0" smtClean="0">
                <a:latin typeface="Goudy Old Style" pitchFamily="18" charset="0"/>
              </a:rPr>
              <a:t>Introduce them to what Builders/K-Kids Club is and the sole purpose why one was started.</a:t>
            </a:r>
          </a:p>
          <a:p>
            <a:pPr marL="914400" lvl="1" indent="-514350"/>
            <a:r>
              <a:rPr lang="en-US" sz="2400" dirty="0" smtClean="0">
                <a:latin typeface="Goudy Old Style" pitchFamily="18" charset="0"/>
              </a:rPr>
              <a:t>Find people willing to lead and apply to become officers of the club.</a:t>
            </a:r>
          </a:p>
          <a:p>
            <a:pPr marL="914400" lvl="1" indent="-514350"/>
            <a:r>
              <a:rPr lang="en-US" sz="2400" dirty="0" smtClean="0">
                <a:latin typeface="Goudy Old Style" pitchFamily="18" charset="0"/>
              </a:rPr>
              <a:t>Have people help you run interviews, review applications for officer positions, etc.</a:t>
            </a:r>
          </a:p>
          <a:p>
            <a:pPr marL="0" indent="0">
              <a:buNone/>
            </a:pPr>
            <a:endParaRPr lang="en-US" dirty="0" smtClean="0">
              <a:latin typeface="Goudy Old Style" pitchFamily="18" charset="0"/>
            </a:endParaRPr>
          </a:p>
          <a:p>
            <a:pPr marL="914400" lvl="1" indent="-514350"/>
            <a:endParaRPr lang="en-US" sz="2400" dirty="0" smtClean="0">
              <a:latin typeface="Goudy Old Style" pitchFamily="18" charset="0"/>
            </a:endParaRPr>
          </a:p>
        </p:txBody>
      </p:sp>
      <p:sp>
        <p:nvSpPr>
          <p:cNvPr id="5" name="Rectangle 4"/>
          <p:cNvSpPr/>
          <p:nvPr/>
        </p:nvSpPr>
        <p:spPr>
          <a:xfrm>
            <a:off x="0" y="0"/>
            <a:ext cx="9144000" cy="1893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Pentagon 5"/>
          <p:cNvSpPr/>
          <p:nvPr/>
        </p:nvSpPr>
        <p:spPr>
          <a:xfrm>
            <a:off x="0" y="990600"/>
            <a:ext cx="8610600" cy="457200"/>
          </a:xfrm>
          <a:prstGeom prst="homePlate">
            <a:avLst>
              <a:gd name="adj" fmla="val 70469"/>
            </a:avLst>
          </a:prstGeom>
          <a:solidFill>
            <a:srgbClr val="E37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TextBox 7"/>
          <p:cNvSpPr txBox="1"/>
          <p:nvPr/>
        </p:nvSpPr>
        <p:spPr>
          <a:xfrm>
            <a:off x="914400" y="221159"/>
            <a:ext cx="7848600" cy="769441"/>
          </a:xfrm>
          <a:prstGeom prst="rect">
            <a:avLst/>
          </a:prstGeom>
          <a:noFill/>
        </p:spPr>
        <p:txBody>
          <a:bodyPr wrap="square" rtlCol="0">
            <a:spAutoFit/>
          </a:bodyPr>
          <a:lstStyle/>
          <a:p>
            <a:pPr defTabSz="914400"/>
            <a:r>
              <a:rPr lang="en-US" sz="4400" dirty="0" smtClean="0">
                <a:solidFill>
                  <a:srgbClr val="E37222"/>
                </a:solidFill>
                <a:latin typeface="Century Gothic" pitchFamily="34" charset="0"/>
              </a:rPr>
              <a:t>CALI-NEV-HA</a:t>
            </a:r>
            <a:r>
              <a:rPr lang="en-US" sz="4400" dirty="0" smtClean="0">
                <a:solidFill>
                  <a:prstClr val="black"/>
                </a:solidFill>
                <a:latin typeface="Century Gothic" pitchFamily="34" charset="0"/>
              </a:rPr>
              <a:t>  </a:t>
            </a:r>
            <a:r>
              <a:rPr lang="en-US" sz="4400" dirty="0" smtClean="0">
                <a:solidFill>
                  <a:prstClr val="white"/>
                </a:solidFill>
                <a:latin typeface="Century Gothic" pitchFamily="34" charset="0"/>
              </a:rPr>
              <a:t>K E Y  C L U B</a:t>
            </a:r>
            <a:endParaRPr lang="en-US" sz="4400" dirty="0">
              <a:solidFill>
                <a:prstClr val="white"/>
              </a:solidFill>
              <a:latin typeface="Century Gothic" pitchFamily="34" charset="0"/>
            </a:endParaRPr>
          </a:p>
        </p:txBody>
      </p:sp>
      <p:sp>
        <p:nvSpPr>
          <p:cNvPr id="2" name="Title 1"/>
          <p:cNvSpPr>
            <a:spLocks noGrp="1"/>
          </p:cNvSpPr>
          <p:nvPr>
            <p:ph type="title"/>
          </p:nvPr>
        </p:nvSpPr>
        <p:spPr>
          <a:xfrm>
            <a:off x="457200" y="990600"/>
            <a:ext cx="8229600" cy="457200"/>
          </a:xfrm>
        </p:spPr>
        <p:txBody>
          <a:bodyPr>
            <a:normAutofit fontScale="90000"/>
          </a:bodyPr>
          <a:lstStyle/>
          <a:p>
            <a:r>
              <a:rPr lang="en-US" sz="3200" b="1" dirty="0" smtClean="0">
                <a:latin typeface="Century Gothic" pitchFamily="34" charset="0"/>
              </a:rPr>
              <a:t>Steps to Co-Sponsoring</a:t>
            </a:r>
            <a:endParaRPr lang="en-US" sz="3200" b="1" dirty="0">
              <a:latin typeface="Century Gothic" pitchFamily="34" charset="0"/>
            </a:endParaRPr>
          </a:p>
        </p:txBody>
      </p:sp>
      <p:sp>
        <p:nvSpPr>
          <p:cNvPr id="10" name="Rectangle 9"/>
          <p:cNvSpPr/>
          <p:nvPr/>
        </p:nvSpPr>
        <p:spPr>
          <a:xfrm>
            <a:off x="0" y="6183868"/>
            <a:ext cx="9144000" cy="6741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TextBox 10"/>
          <p:cNvSpPr txBox="1"/>
          <p:nvPr/>
        </p:nvSpPr>
        <p:spPr>
          <a:xfrm>
            <a:off x="152400" y="6136213"/>
            <a:ext cx="1066800" cy="769441"/>
          </a:xfrm>
          <a:prstGeom prst="rect">
            <a:avLst/>
          </a:prstGeom>
          <a:noFill/>
        </p:spPr>
        <p:txBody>
          <a:bodyPr wrap="square" rtlCol="0">
            <a:spAutoFit/>
          </a:bodyPr>
          <a:lstStyle/>
          <a:p>
            <a:pPr defTabSz="914400"/>
            <a:r>
              <a:rPr lang="en-US" sz="4400" dirty="0" smtClean="0">
                <a:solidFill>
                  <a:srgbClr val="E37222"/>
                </a:solidFill>
                <a:latin typeface="Century Gothic" pitchFamily="34" charset="0"/>
              </a:rPr>
              <a:t>KFF</a:t>
            </a:r>
            <a:endParaRPr lang="en-US" sz="4400" dirty="0">
              <a:solidFill>
                <a:srgbClr val="E37222"/>
              </a:solidFill>
              <a:latin typeface="Century Gothic" pitchFamily="34" charset="0"/>
            </a:endParaRPr>
          </a:p>
        </p:txBody>
      </p:sp>
      <p:sp>
        <p:nvSpPr>
          <p:cNvPr id="12" name="TextBox 11"/>
          <p:cNvSpPr txBox="1"/>
          <p:nvPr/>
        </p:nvSpPr>
        <p:spPr>
          <a:xfrm>
            <a:off x="1066800" y="6103203"/>
            <a:ext cx="457200" cy="769441"/>
          </a:xfrm>
          <a:prstGeom prst="rect">
            <a:avLst/>
          </a:prstGeom>
          <a:noFill/>
        </p:spPr>
        <p:txBody>
          <a:bodyPr wrap="square" rtlCol="0">
            <a:spAutoFit/>
          </a:bodyPr>
          <a:lstStyle/>
          <a:p>
            <a:pPr defTabSz="914400"/>
            <a:r>
              <a:rPr lang="en-US" sz="4400" dirty="0" smtClean="0">
                <a:solidFill>
                  <a:prstClr val="white"/>
                </a:solidFill>
              </a:rPr>
              <a:t>|</a:t>
            </a:r>
            <a:endParaRPr lang="en-US" sz="4400" dirty="0">
              <a:solidFill>
                <a:prstClr val="white"/>
              </a:solidFill>
            </a:endParaRPr>
          </a:p>
        </p:txBody>
      </p:sp>
      <p:sp>
        <p:nvSpPr>
          <p:cNvPr id="13" name="TextBox 12"/>
          <p:cNvSpPr txBox="1"/>
          <p:nvPr/>
        </p:nvSpPr>
        <p:spPr>
          <a:xfrm>
            <a:off x="1333500" y="6241702"/>
            <a:ext cx="4152900" cy="307777"/>
          </a:xfrm>
          <a:prstGeom prst="rect">
            <a:avLst/>
          </a:prstGeom>
          <a:noFill/>
        </p:spPr>
        <p:txBody>
          <a:bodyPr wrap="square" rtlCol="0">
            <a:spAutoFit/>
          </a:bodyPr>
          <a:lstStyle/>
          <a:p>
            <a:pPr defTabSz="914400"/>
            <a:r>
              <a:rPr lang="en-US" sz="1400" dirty="0" smtClean="0">
                <a:solidFill>
                  <a:prstClr val="white"/>
                </a:solidFill>
                <a:latin typeface="Century Gothic" pitchFamily="34" charset="0"/>
              </a:rPr>
              <a:t>Kiwanis Family and Foundation Committee</a:t>
            </a:r>
            <a:endParaRPr lang="en-US" sz="1400" dirty="0">
              <a:solidFill>
                <a:prstClr val="white"/>
              </a:solidFill>
              <a:latin typeface="Century Gothic" pitchFamily="34" charset="0"/>
            </a:endParaRPr>
          </a:p>
        </p:txBody>
      </p:sp>
      <p:sp>
        <p:nvSpPr>
          <p:cNvPr id="14" name="TextBox 13"/>
          <p:cNvSpPr txBox="1"/>
          <p:nvPr/>
        </p:nvSpPr>
        <p:spPr>
          <a:xfrm>
            <a:off x="1333500" y="6482307"/>
            <a:ext cx="4152900" cy="307777"/>
          </a:xfrm>
          <a:prstGeom prst="rect">
            <a:avLst/>
          </a:prstGeom>
          <a:noFill/>
        </p:spPr>
        <p:txBody>
          <a:bodyPr wrap="square" rtlCol="0">
            <a:spAutoFit/>
          </a:bodyPr>
          <a:lstStyle/>
          <a:p>
            <a:pPr defTabSz="914400"/>
            <a:r>
              <a:rPr lang="en-US" sz="1400" dirty="0" smtClean="0">
                <a:solidFill>
                  <a:prstClr val="white"/>
                </a:solidFill>
                <a:latin typeface="Century Gothic" pitchFamily="34" charset="0"/>
              </a:rPr>
              <a:t>California Nevada Hawaii District</a:t>
            </a:r>
            <a:endParaRPr lang="en-US" sz="1400" dirty="0">
              <a:solidFill>
                <a:prstClr val="white"/>
              </a:solidFill>
              <a:latin typeface="Century Gothic" pitchFamily="34" charset="0"/>
            </a:endParaRPr>
          </a:p>
        </p:txBody>
      </p:sp>
      <p:pic>
        <p:nvPicPr>
          <p:cNvPr id="15" name="Picture 19"/>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629400" y="6189746"/>
            <a:ext cx="2402210" cy="6623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2073459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153400" cy="4184302"/>
          </a:xfrm>
        </p:spPr>
        <p:txBody>
          <a:bodyPr>
            <a:normAutofit/>
          </a:bodyPr>
          <a:lstStyle/>
          <a:p>
            <a:pPr marL="514350" indent="-514350">
              <a:buAutoNum type="arabicPeriod" startAt="7"/>
            </a:pPr>
            <a:r>
              <a:rPr lang="en-US" sz="3600" b="1" dirty="0" smtClean="0">
                <a:latin typeface="Century Gothic" pitchFamily="34" charset="0"/>
              </a:rPr>
              <a:t>Get Organized</a:t>
            </a:r>
          </a:p>
          <a:p>
            <a:pPr lvl="1"/>
            <a:r>
              <a:rPr lang="en-US" dirty="0" smtClean="0">
                <a:latin typeface="Goudy Old Style" pitchFamily="18" charset="0"/>
              </a:rPr>
              <a:t>Prepare </a:t>
            </a:r>
            <a:r>
              <a:rPr lang="en-US" dirty="0">
                <a:latin typeface="Goudy Old Style" pitchFamily="18" charset="0"/>
              </a:rPr>
              <a:t>paperwork and report </a:t>
            </a:r>
            <a:r>
              <a:rPr lang="en-US" dirty="0" smtClean="0">
                <a:latin typeface="Goudy Old Style" pitchFamily="18" charset="0"/>
              </a:rPr>
              <a:t>your club </a:t>
            </a:r>
            <a:r>
              <a:rPr lang="en-US" dirty="0">
                <a:latin typeface="Goudy Old Style" pitchFamily="18" charset="0"/>
              </a:rPr>
              <a:t>to the Kiwanis International </a:t>
            </a:r>
            <a:r>
              <a:rPr lang="en-US" dirty="0" smtClean="0">
                <a:latin typeface="Goudy Old Style" pitchFamily="18" charset="0"/>
              </a:rPr>
              <a:t>Office.</a:t>
            </a:r>
          </a:p>
          <a:p>
            <a:pPr lvl="1"/>
            <a:r>
              <a:rPr lang="en-US" dirty="0">
                <a:latin typeface="Goudy Old Style" pitchFamily="18" charset="0"/>
              </a:rPr>
              <a:t>Help </a:t>
            </a:r>
            <a:r>
              <a:rPr lang="en-US" dirty="0" smtClean="0">
                <a:latin typeface="Goudy Old Style" pitchFamily="18" charset="0"/>
              </a:rPr>
              <a:t>elect and train </a:t>
            </a:r>
            <a:r>
              <a:rPr lang="en-US" dirty="0">
                <a:latin typeface="Goudy Old Style" pitchFamily="18" charset="0"/>
              </a:rPr>
              <a:t>officers and </a:t>
            </a:r>
            <a:r>
              <a:rPr lang="en-US" dirty="0" smtClean="0">
                <a:latin typeface="Goudy Old Style" pitchFamily="18" charset="0"/>
              </a:rPr>
              <a:t>directors.</a:t>
            </a:r>
          </a:p>
          <a:p>
            <a:pPr lvl="1"/>
            <a:r>
              <a:rPr lang="en-US" dirty="0" smtClean="0">
                <a:latin typeface="Goudy Old Style" pitchFamily="18" charset="0"/>
              </a:rPr>
              <a:t>Help </a:t>
            </a:r>
            <a:r>
              <a:rPr lang="en-US" dirty="0">
                <a:latin typeface="Goudy Old Style" pitchFamily="18" charset="0"/>
              </a:rPr>
              <a:t>plan your club’s </a:t>
            </a:r>
            <a:r>
              <a:rPr lang="en-US" dirty="0" smtClean="0">
                <a:latin typeface="Goudy Old Style" pitchFamily="18" charset="0"/>
              </a:rPr>
              <a:t>meeting schedule.</a:t>
            </a:r>
          </a:p>
        </p:txBody>
      </p:sp>
      <p:sp>
        <p:nvSpPr>
          <p:cNvPr id="5" name="Rectangle 4"/>
          <p:cNvSpPr/>
          <p:nvPr/>
        </p:nvSpPr>
        <p:spPr>
          <a:xfrm>
            <a:off x="0" y="0"/>
            <a:ext cx="9144000" cy="1893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Pentagon 5"/>
          <p:cNvSpPr/>
          <p:nvPr/>
        </p:nvSpPr>
        <p:spPr>
          <a:xfrm>
            <a:off x="0" y="990600"/>
            <a:ext cx="8610600" cy="457200"/>
          </a:xfrm>
          <a:prstGeom prst="homePlate">
            <a:avLst>
              <a:gd name="adj" fmla="val 70469"/>
            </a:avLst>
          </a:prstGeom>
          <a:solidFill>
            <a:srgbClr val="E37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TextBox 7"/>
          <p:cNvSpPr txBox="1"/>
          <p:nvPr/>
        </p:nvSpPr>
        <p:spPr>
          <a:xfrm>
            <a:off x="914400" y="221159"/>
            <a:ext cx="7848600" cy="769441"/>
          </a:xfrm>
          <a:prstGeom prst="rect">
            <a:avLst/>
          </a:prstGeom>
          <a:noFill/>
        </p:spPr>
        <p:txBody>
          <a:bodyPr wrap="square" rtlCol="0">
            <a:spAutoFit/>
          </a:bodyPr>
          <a:lstStyle/>
          <a:p>
            <a:pPr defTabSz="914400"/>
            <a:r>
              <a:rPr lang="en-US" sz="4400" dirty="0" smtClean="0">
                <a:solidFill>
                  <a:srgbClr val="E37222"/>
                </a:solidFill>
                <a:latin typeface="Century Gothic" pitchFamily="34" charset="0"/>
              </a:rPr>
              <a:t>CALI-NEV-HA</a:t>
            </a:r>
            <a:r>
              <a:rPr lang="en-US" sz="4400" dirty="0" smtClean="0">
                <a:solidFill>
                  <a:prstClr val="black"/>
                </a:solidFill>
                <a:latin typeface="Century Gothic" pitchFamily="34" charset="0"/>
              </a:rPr>
              <a:t>  </a:t>
            </a:r>
            <a:r>
              <a:rPr lang="en-US" sz="4400" dirty="0" smtClean="0">
                <a:solidFill>
                  <a:prstClr val="white"/>
                </a:solidFill>
                <a:latin typeface="Century Gothic" pitchFamily="34" charset="0"/>
              </a:rPr>
              <a:t>K E Y  C L U B</a:t>
            </a:r>
            <a:endParaRPr lang="en-US" sz="4400" dirty="0">
              <a:solidFill>
                <a:prstClr val="white"/>
              </a:solidFill>
              <a:latin typeface="Century Gothic" pitchFamily="34" charset="0"/>
            </a:endParaRPr>
          </a:p>
        </p:txBody>
      </p:sp>
      <p:sp>
        <p:nvSpPr>
          <p:cNvPr id="2" name="Title 1"/>
          <p:cNvSpPr>
            <a:spLocks noGrp="1"/>
          </p:cNvSpPr>
          <p:nvPr>
            <p:ph type="title"/>
          </p:nvPr>
        </p:nvSpPr>
        <p:spPr>
          <a:xfrm>
            <a:off x="457200" y="990600"/>
            <a:ext cx="8229600" cy="457200"/>
          </a:xfrm>
        </p:spPr>
        <p:txBody>
          <a:bodyPr>
            <a:normAutofit fontScale="90000"/>
          </a:bodyPr>
          <a:lstStyle/>
          <a:p>
            <a:r>
              <a:rPr lang="en-US" sz="3200" b="1" dirty="0" smtClean="0">
                <a:latin typeface="Century Gothic" pitchFamily="34" charset="0"/>
              </a:rPr>
              <a:t>Steps to Co-Sponsoring</a:t>
            </a:r>
            <a:endParaRPr lang="en-US" sz="3200" b="1" dirty="0">
              <a:latin typeface="Century Gothic" pitchFamily="34" charset="0"/>
            </a:endParaRPr>
          </a:p>
        </p:txBody>
      </p:sp>
      <p:sp>
        <p:nvSpPr>
          <p:cNvPr id="10" name="Rectangle 9"/>
          <p:cNvSpPr/>
          <p:nvPr/>
        </p:nvSpPr>
        <p:spPr>
          <a:xfrm>
            <a:off x="0" y="6183868"/>
            <a:ext cx="9144000" cy="6741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TextBox 10"/>
          <p:cNvSpPr txBox="1"/>
          <p:nvPr/>
        </p:nvSpPr>
        <p:spPr>
          <a:xfrm>
            <a:off x="152400" y="6136213"/>
            <a:ext cx="1066800" cy="769441"/>
          </a:xfrm>
          <a:prstGeom prst="rect">
            <a:avLst/>
          </a:prstGeom>
          <a:noFill/>
        </p:spPr>
        <p:txBody>
          <a:bodyPr wrap="square" rtlCol="0">
            <a:spAutoFit/>
          </a:bodyPr>
          <a:lstStyle/>
          <a:p>
            <a:pPr defTabSz="914400"/>
            <a:r>
              <a:rPr lang="en-US" sz="4400" dirty="0" smtClean="0">
                <a:solidFill>
                  <a:srgbClr val="E37222"/>
                </a:solidFill>
                <a:latin typeface="Century Gothic" pitchFamily="34" charset="0"/>
              </a:rPr>
              <a:t>KFF</a:t>
            </a:r>
            <a:endParaRPr lang="en-US" sz="4400" dirty="0">
              <a:solidFill>
                <a:srgbClr val="E37222"/>
              </a:solidFill>
              <a:latin typeface="Century Gothic" pitchFamily="34" charset="0"/>
            </a:endParaRPr>
          </a:p>
        </p:txBody>
      </p:sp>
      <p:sp>
        <p:nvSpPr>
          <p:cNvPr id="12" name="TextBox 11"/>
          <p:cNvSpPr txBox="1"/>
          <p:nvPr/>
        </p:nvSpPr>
        <p:spPr>
          <a:xfrm>
            <a:off x="1066800" y="6103203"/>
            <a:ext cx="457200" cy="769441"/>
          </a:xfrm>
          <a:prstGeom prst="rect">
            <a:avLst/>
          </a:prstGeom>
          <a:noFill/>
        </p:spPr>
        <p:txBody>
          <a:bodyPr wrap="square" rtlCol="0">
            <a:spAutoFit/>
          </a:bodyPr>
          <a:lstStyle/>
          <a:p>
            <a:pPr defTabSz="914400"/>
            <a:r>
              <a:rPr lang="en-US" sz="4400" dirty="0" smtClean="0">
                <a:solidFill>
                  <a:prstClr val="white"/>
                </a:solidFill>
              </a:rPr>
              <a:t>|</a:t>
            </a:r>
            <a:endParaRPr lang="en-US" sz="4400" dirty="0">
              <a:solidFill>
                <a:prstClr val="white"/>
              </a:solidFill>
            </a:endParaRPr>
          </a:p>
        </p:txBody>
      </p:sp>
      <p:sp>
        <p:nvSpPr>
          <p:cNvPr id="13" name="TextBox 12"/>
          <p:cNvSpPr txBox="1"/>
          <p:nvPr/>
        </p:nvSpPr>
        <p:spPr>
          <a:xfrm>
            <a:off x="1333500" y="6241702"/>
            <a:ext cx="4152900" cy="307777"/>
          </a:xfrm>
          <a:prstGeom prst="rect">
            <a:avLst/>
          </a:prstGeom>
          <a:noFill/>
        </p:spPr>
        <p:txBody>
          <a:bodyPr wrap="square" rtlCol="0">
            <a:spAutoFit/>
          </a:bodyPr>
          <a:lstStyle/>
          <a:p>
            <a:pPr defTabSz="914400"/>
            <a:r>
              <a:rPr lang="en-US" sz="1400" dirty="0" smtClean="0">
                <a:solidFill>
                  <a:prstClr val="white"/>
                </a:solidFill>
                <a:latin typeface="Century Gothic" pitchFamily="34" charset="0"/>
              </a:rPr>
              <a:t>Kiwanis Family and Foundation Committee</a:t>
            </a:r>
            <a:endParaRPr lang="en-US" sz="1400" dirty="0">
              <a:solidFill>
                <a:prstClr val="white"/>
              </a:solidFill>
              <a:latin typeface="Century Gothic" pitchFamily="34" charset="0"/>
            </a:endParaRPr>
          </a:p>
        </p:txBody>
      </p:sp>
      <p:sp>
        <p:nvSpPr>
          <p:cNvPr id="14" name="TextBox 13"/>
          <p:cNvSpPr txBox="1"/>
          <p:nvPr/>
        </p:nvSpPr>
        <p:spPr>
          <a:xfrm>
            <a:off x="1333500" y="6482307"/>
            <a:ext cx="4152900" cy="307777"/>
          </a:xfrm>
          <a:prstGeom prst="rect">
            <a:avLst/>
          </a:prstGeom>
          <a:noFill/>
        </p:spPr>
        <p:txBody>
          <a:bodyPr wrap="square" rtlCol="0">
            <a:spAutoFit/>
          </a:bodyPr>
          <a:lstStyle/>
          <a:p>
            <a:pPr defTabSz="914400"/>
            <a:r>
              <a:rPr lang="en-US" sz="1400" dirty="0" smtClean="0">
                <a:solidFill>
                  <a:prstClr val="white"/>
                </a:solidFill>
                <a:latin typeface="Century Gothic" pitchFamily="34" charset="0"/>
              </a:rPr>
              <a:t>California Nevada Hawaii District</a:t>
            </a:r>
            <a:endParaRPr lang="en-US" sz="1400" dirty="0">
              <a:solidFill>
                <a:prstClr val="white"/>
              </a:solidFill>
              <a:latin typeface="Century Gothic" pitchFamily="34" charset="0"/>
            </a:endParaRPr>
          </a:p>
        </p:txBody>
      </p:sp>
      <p:pic>
        <p:nvPicPr>
          <p:cNvPr id="15" name="Picture 19"/>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629400" y="6189746"/>
            <a:ext cx="2402210" cy="6623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142039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153400" cy="4184302"/>
          </a:xfrm>
        </p:spPr>
        <p:txBody>
          <a:bodyPr>
            <a:normAutofit/>
          </a:bodyPr>
          <a:lstStyle/>
          <a:p>
            <a:pPr marL="514350" indent="-514350">
              <a:buAutoNum type="arabicPeriod" startAt="8"/>
            </a:pPr>
            <a:r>
              <a:rPr lang="en-US" sz="3600" b="1" dirty="0">
                <a:latin typeface="Century Gothic" pitchFamily="34" charset="0"/>
              </a:rPr>
              <a:t>Chartering</a:t>
            </a:r>
          </a:p>
          <a:p>
            <a:pPr lvl="1"/>
            <a:r>
              <a:rPr lang="en-US" dirty="0">
                <a:latin typeface="Goudy Old Style" pitchFamily="18" charset="0"/>
              </a:rPr>
              <a:t>Once the club is up and running, it’s time to make it official!</a:t>
            </a:r>
          </a:p>
          <a:p>
            <a:pPr lvl="1"/>
            <a:r>
              <a:rPr lang="en-US" dirty="0">
                <a:latin typeface="Goudy Old Style" pitchFamily="18" charset="0"/>
              </a:rPr>
              <a:t>Help gather funds from the Kiwanis Club as well as the club to charter the new club!</a:t>
            </a:r>
          </a:p>
          <a:p>
            <a:pPr lvl="1"/>
            <a:r>
              <a:rPr lang="en-US" dirty="0">
                <a:latin typeface="Goudy Old Style" pitchFamily="18" charset="0"/>
              </a:rPr>
              <a:t>Hold a Chartering Ceremony where the club receives a Kiwanis Family banner, gavel, and bell.</a:t>
            </a:r>
          </a:p>
        </p:txBody>
      </p:sp>
      <p:sp>
        <p:nvSpPr>
          <p:cNvPr id="5" name="Rectangle 4"/>
          <p:cNvSpPr/>
          <p:nvPr/>
        </p:nvSpPr>
        <p:spPr>
          <a:xfrm>
            <a:off x="0" y="0"/>
            <a:ext cx="9144000" cy="1893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Pentagon 5"/>
          <p:cNvSpPr/>
          <p:nvPr/>
        </p:nvSpPr>
        <p:spPr>
          <a:xfrm>
            <a:off x="0" y="990600"/>
            <a:ext cx="8610600" cy="457200"/>
          </a:xfrm>
          <a:prstGeom prst="homePlate">
            <a:avLst>
              <a:gd name="adj" fmla="val 70469"/>
            </a:avLst>
          </a:prstGeom>
          <a:solidFill>
            <a:srgbClr val="E37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TextBox 7"/>
          <p:cNvSpPr txBox="1"/>
          <p:nvPr/>
        </p:nvSpPr>
        <p:spPr>
          <a:xfrm>
            <a:off x="914400" y="221159"/>
            <a:ext cx="7848600" cy="769441"/>
          </a:xfrm>
          <a:prstGeom prst="rect">
            <a:avLst/>
          </a:prstGeom>
          <a:noFill/>
        </p:spPr>
        <p:txBody>
          <a:bodyPr wrap="square" rtlCol="0">
            <a:spAutoFit/>
          </a:bodyPr>
          <a:lstStyle/>
          <a:p>
            <a:pPr defTabSz="914400"/>
            <a:r>
              <a:rPr lang="en-US" sz="4400" dirty="0" smtClean="0">
                <a:solidFill>
                  <a:srgbClr val="E37222"/>
                </a:solidFill>
                <a:latin typeface="Century Gothic" pitchFamily="34" charset="0"/>
              </a:rPr>
              <a:t>CALI-NEV-HA</a:t>
            </a:r>
            <a:r>
              <a:rPr lang="en-US" sz="4400" dirty="0" smtClean="0">
                <a:solidFill>
                  <a:prstClr val="black"/>
                </a:solidFill>
                <a:latin typeface="Century Gothic" pitchFamily="34" charset="0"/>
              </a:rPr>
              <a:t>  </a:t>
            </a:r>
            <a:r>
              <a:rPr lang="en-US" sz="4400" dirty="0" smtClean="0">
                <a:solidFill>
                  <a:prstClr val="white"/>
                </a:solidFill>
                <a:latin typeface="Century Gothic" pitchFamily="34" charset="0"/>
              </a:rPr>
              <a:t>K E Y  C L U B</a:t>
            </a:r>
            <a:endParaRPr lang="en-US" sz="4400" dirty="0">
              <a:solidFill>
                <a:prstClr val="white"/>
              </a:solidFill>
              <a:latin typeface="Century Gothic" pitchFamily="34" charset="0"/>
            </a:endParaRPr>
          </a:p>
        </p:txBody>
      </p:sp>
      <p:sp>
        <p:nvSpPr>
          <p:cNvPr id="2" name="Title 1"/>
          <p:cNvSpPr>
            <a:spLocks noGrp="1"/>
          </p:cNvSpPr>
          <p:nvPr>
            <p:ph type="title"/>
          </p:nvPr>
        </p:nvSpPr>
        <p:spPr>
          <a:xfrm>
            <a:off x="457200" y="990600"/>
            <a:ext cx="8229600" cy="457200"/>
          </a:xfrm>
        </p:spPr>
        <p:txBody>
          <a:bodyPr>
            <a:normAutofit fontScale="90000"/>
          </a:bodyPr>
          <a:lstStyle/>
          <a:p>
            <a:r>
              <a:rPr lang="en-US" sz="3200" b="1" dirty="0" smtClean="0">
                <a:latin typeface="Century Gothic" pitchFamily="34" charset="0"/>
              </a:rPr>
              <a:t>Steps to Co-Sponsoring</a:t>
            </a:r>
            <a:endParaRPr lang="en-US" sz="3200" b="1" dirty="0">
              <a:latin typeface="Century Gothic" pitchFamily="34" charset="0"/>
            </a:endParaRPr>
          </a:p>
        </p:txBody>
      </p:sp>
      <p:sp>
        <p:nvSpPr>
          <p:cNvPr id="10" name="Rectangle 9"/>
          <p:cNvSpPr/>
          <p:nvPr/>
        </p:nvSpPr>
        <p:spPr>
          <a:xfrm>
            <a:off x="0" y="6183868"/>
            <a:ext cx="9144000" cy="6741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TextBox 10"/>
          <p:cNvSpPr txBox="1"/>
          <p:nvPr/>
        </p:nvSpPr>
        <p:spPr>
          <a:xfrm>
            <a:off x="152400" y="6136213"/>
            <a:ext cx="1066800" cy="769441"/>
          </a:xfrm>
          <a:prstGeom prst="rect">
            <a:avLst/>
          </a:prstGeom>
          <a:noFill/>
        </p:spPr>
        <p:txBody>
          <a:bodyPr wrap="square" rtlCol="0">
            <a:spAutoFit/>
          </a:bodyPr>
          <a:lstStyle/>
          <a:p>
            <a:pPr defTabSz="914400"/>
            <a:r>
              <a:rPr lang="en-US" sz="4400" dirty="0" smtClean="0">
                <a:solidFill>
                  <a:srgbClr val="E37222"/>
                </a:solidFill>
                <a:latin typeface="Century Gothic" pitchFamily="34" charset="0"/>
              </a:rPr>
              <a:t>KFF</a:t>
            </a:r>
            <a:endParaRPr lang="en-US" sz="4400" dirty="0">
              <a:solidFill>
                <a:srgbClr val="E37222"/>
              </a:solidFill>
              <a:latin typeface="Century Gothic" pitchFamily="34" charset="0"/>
            </a:endParaRPr>
          </a:p>
        </p:txBody>
      </p:sp>
      <p:sp>
        <p:nvSpPr>
          <p:cNvPr id="12" name="TextBox 11"/>
          <p:cNvSpPr txBox="1"/>
          <p:nvPr/>
        </p:nvSpPr>
        <p:spPr>
          <a:xfrm>
            <a:off x="1066800" y="6103203"/>
            <a:ext cx="457200" cy="769441"/>
          </a:xfrm>
          <a:prstGeom prst="rect">
            <a:avLst/>
          </a:prstGeom>
          <a:noFill/>
        </p:spPr>
        <p:txBody>
          <a:bodyPr wrap="square" rtlCol="0">
            <a:spAutoFit/>
          </a:bodyPr>
          <a:lstStyle/>
          <a:p>
            <a:pPr defTabSz="914400"/>
            <a:r>
              <a:rPr lang="en-US" sz="4400" dirty="0" smtClean="0">
                <a:solidFill>
                  <a:prstClr val="white"/>
                </a:solidFill>
              </a:rPr>
              <a:t>|</a:t>
            </a:r>
            <a:endParaRPr lang="en-US" sz="4400" dirty="0">
              <a:solidFill>
                <a:prstClr val="white"/>
              </a:solidFill>
            </a:endParaRPr>
          </a:p>
        </p:txBody>
      </p:sp>
      <p:sp>
        <p:nvSpPr>
          <p:cNvPr id="13" name="TextBox 12"/>
          <p:cNvSpPr txBox="1"/>
          <p:nvPr/>
        </p:nvSpPr>
        <p:spPr>
          <a:xfrm>
            <a:off x="1333500" y="6241702"/>
            <a:ext cx="4152900" cy="307777"/>
          </a:xfrm>
          <a:prstGeom prst="rect">
            <a:avLst/>
          </a:prstGeom>
          <a:noFill/>
        </p:spPr>
        <p:txBody>
          <a:bodyPr wrap="square" rtlCol="0">
            <a:spAutoFit/>
          </a:bodyPr>
          <a:lstStyle/>
          <a:p>
            <a:pPr defTabSz="914400"/>
            <a:r>
              <a:rPr lang="en-US" sz="1400" dirty="0" smtClean="0">
                <a:solidFill>
                  <a:prstClr val="white"/>
                </a:solidFill>
                <a:latin typeface="Century Gothic" pitchFamily="34" charset="0"/>
              </a:rPr>
              <a:t>Kiwanis Family and Foundation Committee</a:t>
            </a:r>
            <a:endParaRPr lang="en-US" sz="1400" dirty="0">
              <a:solidFill>
                <a:prstClr val="white"/>
              </a:solidFill>
              <a:latin typeface="Century Gothic" pitchFamily="34" charset="0"/>
            </a:endParaRPr>
          </a:p>
        </p:txBody>
      </p:sp>
      <p:sp>
        <p:nvSpPr>
          <p:cNvPr id="14" name="TextBox 13"/>
          <p:cNvSpPr txBox="1"/>
          <p:nvPr/>
        </p:nvSpPr>
        <p:spPr>
          <a:xfrm>
            <a:off x="1333500" y="6482307"/>
            <a:ext cx="4152900" cy="307777"/>
          </a:xfrm>
          <a:prstGeom prst="rect">
            <a:avLst/>
          </a:prstGeom>
          <a:noFill/>
        </p:spPr>
        <p:txBody>
          <a:bodyPr wrap="square" rtlCol="0">
            <a:spAutoFit/>
          </a:bodyPr>
          <a:lstStyle/>
          <a:p>
            <a:pPr defTabSz="914400"/>
            <a:r>
              <a:rPr lang="en-US" sz="1400" dirty="0" smtClean="0">
                <a:solidFill>
                  <a:prstClr val="white"/>
                </a:solidFill>
                <a:latin typeface="Century Gothic" pitchFamily="34" charset="0"/>
              </a:rPr>
              <a:t>California Nevada Hawaii District</a:t>
            </a:r>
            <a:endParaRPr lang="en-US" sz="1400" dirty="0">
              <a:solidFill>
                <a:prstClr val="white"/>
              </a:solidFill>
              <a:latin typeface="Century Gothic" pitchFamily="34" charset="0"/>
            </a:endParaRPr>
          </a:p>
        </p:txBody>
      </p:sp>
      <p:pic>
        <p:nvPicPr>
          <p:cNvPr id="15" name="Picture 19"/>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629400" y="6189746"/>
            <a:ext cx="2402210" cy="6623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7908138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132346"/>
          </a:xfrm>
        </p:spPr>
        <p:txBody>
          <a:bodyPr>
            <a:normAutofit fontScale="92500" lnSpcReduction="20000"/>
          </a:bodyPr>
          <a:lstStyle/>
          <a:p>
            <a:r>
              <a:rPr lang="en-US" sz="2800" dirty="0" smtClean="0">
                <a:latin typeface="Goudy Old Style" pitchFamily="18" charset="0"/>
              </a:rPr>
              <a:t>After completing these steps, your new co-sponsored club should be up and running in no time!</a:t>
            </a:r>
          </a:p>
          <a:p>
            <a:r>
              <a:rPr lang="en-US" sz="2800" dirty="0">
                <a:latin typeface="Goudy Old Style" pitchFamily="18" charset="0"/>
              </a:rPr>
              <a:t>Make sure to help in training officers, budgeting, and setting goals</a:t>
            </a:r>
            <a:r>
              <a:rPr lang="en-US" sz="2800" dirty="0" smtClean="0">
                <a:latin typeface="Goudy Old Style" pitchFamily="18" charset="0"/>
              </a:rPr>
              <a:t>.</a:t>
            </a:r>
          </a:p>
          <a:p>
            <a:r>
              <a:rPr lang="en-US" sz="2800" dirty="0" smtClean="0">
                <a:latin typeface="Goudy Old Style" pitchFamily="18" charset="0"/>
              </a:rPr>
              <a:t>Get your home club to support you in this project! Your club can also help the Kiwanis with funds.</a:t>
            </a:r>
          </a:p>
          <a:p>
            <a:r>
              <a:rPr lang="en-US" sz="2800" dirty="0" smtClean="0">
                <a:latin typeface="Goudy Old Style" pitchFamily="18" charset="0"/>
              </a:rPr>
              <a:t>Attend board meetings to provide your personal input, almost as if you were an advisor.</a:t>
            </a:r>
          </a:p>
          <a:p>
            <a:r>
              <a:rPr lang="en-US" sz="2800" dirty="0" smtClean="0">
                <a:latin typeface="Goudy Old Style" pitchFamily="18" charset="0"/>
              </a:rPr>
              <a:t>It’s important to keep them active, so have interclub events with them! Invite them to events you think might be holding with your clubs and get them involved!</a:t>
            </a:r>
          </a:p>
        </p:txBody>
      </p:sp>
      <p:sp>
        <p:nvSpPr>
          <p:cNvPr id="5" name="Rectangle 4"/>
          <p:cNvSpPr/>
          <p:nvPr/>
        </p:nvSpPr>
        <p:spPr>
          <a:xfrm>
            <a:off x="0" y="0"/>
            <a:ext cx="9144000" cy="1893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Pentagon 5"/>
          <p:cNvSpPr/>
          <p:nvPr/>
        </p:nvSpPr>
        <p:spPr>
          <a:xfrm>
            <a:off x="0" y="990600"/>
            <a:ext cx="8610600" cy="457200"/>
          </a:xfrm>
          <a:prstGeom prst="homePlate">
            <a:avLst>
              <a:gd name="adj" fmla="val 70469"/>
            </a:avLst>
          </a:prstGeom>
          <a:solidFill>
            <a:srgbClr val="E37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TextBox 7"/>
          <p:cNvSpPr txBox="1"/>
          <p:nvPr/>
        </p:nvSpPr>
        <p:spPr>
          <a:xfrm>
            <a:off x="914400" y="221159"/>
            <a:ext cx="7848600" cy="769441"/>
          </a:xfrm>
          <a:prstGeom prst="rect">
            <a:avLst/>
          </a:prstGeom>
          <a:noFill/>
        </p:spPr>
        <p:txBody>
          <a:bodyPr wrap="square" rtlCol="0">
            <a:spAutoFit/>
          </a:bodyPr>
          <a:lstStyle/>
          <a:p>
            <a:pPr defTabSz="914400"/>
            <a:r>
              <a:rPr lang="en-US" sz="4400" dirty="0" smtClean="0">
                <a:solidFill>
                  <a:srgbClr val="E37222"/>
                </a:solidFill>
                <a:latin typeface="Century Gothic" pitchFamily="34" charset="0"/>
              </a:rPr>
              <a:t>CALI-NEV-HA</a:t>
            </a:r>
            <a:r>
              <a:rPr lang="en-US" sz="4400" dirty="0" smtClean="0">
                <a:solidFill>
                  <a:prstClr val="black"/>
                </a:solidFill>
                <a:latin typeface="Century Gothic" pitchFamily="34" charset="0"/>
              </a:rPr>
              <a:t>  </a:t>
            </a:r>
            <a:r>
              <a:rPr lang="en-US" sz="4400" dirty="0" smtClean="0">
                <a:solidFill>
                  <a:prstClr val="white"/>
                </a:solidFill>
                <a:latin typeface="Century Gothic" pitchFamily="34" charset="0"/>
              </a:rPr>
              <a:t>K E Y  C L U B</a:t>
            </a:r>
            <a:endParaRPr lang="en-US" sz="4400" dirty="0">
              <a:solidFill>
                <a:prstClr val="white"/>
              </a:solidFill>
              <a:latin typeface="Century Gothic" pitchFamily="34" charset="0"/>
            </a:endParaRPr>
          </a:p>
        </p:txBody>
      </p:sp>
      <p:sp>
        <p:nvSpPr>
          <p:cNvPr id="2" name="Title 1"/>
          <p:cNvSpPr>
            <a:spLocks noGrp="1"/>
          </p:cNvSpPr>
          <p:nvPr>
            <p:ph type="title"/>
          </p:nvPr>
        </p:nvSpPr>
        <p:spPr>
          <a:xfrm>
            <a:off x="457200" y="990600"/>
            <a:ext cx="8229600" cy="457200"/>
          </a:xfrm>
        </p:spPr>
        <p:txBody>
          <a:bodyPr>
            <a:normAutofit fontScale="90000"/>
          </a:bodyPr>
          <a:lstStyle/>
          <a:p>
            <a:r>
              <a:rPr lang="en-US" sz="3200" b="1" dirty="0" smtClean="0">
                <a:latin typeface="Century Gothic" pitchFamily="34" charset="0"/>
              </a:rPr>
              <a:t>Reminders!</a:t>
            </a:r>
            <a:endParaRPr lang="en-US" sz="3200" b="1" dirty="0">
              <a:latin typeface="Century Gothic" pitchFamily="34" charset="0"/>
            </a:endParaRPr>
          </a:p>
        </p:txBody>
      </p:sp>
      <p:sp>
        <p:nvSpPr>
          <p:cNvPr id="10" name="Rectangle 9"/>
          <p:cNvSpPr/>
          <p:nvPr/>
        </p:nvSpPr>
        <p:spPr>
          <a:xfrm>
            <a:off x="0" y="6183868"/>
            <a:ext cx="9144000" cy="6741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TextBox 10"/>
          <p:cNvSpPr txBox="1"/>
          <p:nvPr/>
        </p:nvSpPr>
        <p:spPr>
          <a:xfrm>
            <a:off x="152400" y="6136213"/>
            <a:ext cx="1066800" cy="769441"/>
          </a:xfrm>
          <a:prstGeom prst="rect">
            <a:avLst/>
          </a:prstGeom>
          <a:noFill/>
        </p:spPr>
        <p:txBody>
          <a:bodyPr wrap="square" rtlCol="0">
            <a:spAutoFit/>
          </a:bodyPr>
          <a:lstStyle/>
          <a:p>
            <a:pPr defTabSz="914400"/>
            <a:r>
              <a:rPr lang="en-US" sz="4400" dirty="0" smtClean="0">
                <a:solidFill>
                  <a:srgbClr val="E37222"/>
                </a:solidFill>
                <a:latin typeface="Century Gothic" pitchFamily="34" charset="0"/>
              </a:rPr>
              <a:t>KFF</a:t>
            </a:r>
            <a:endParaRPr lang="en-US" sz="4400" dirty="0">
              <a:solidFill>
                <a:srgbClr val="E37222"/>
              </a:solidFill>
              <a:latin typeface="Century Gothic" pitchFamily="34" charset="0"/>
            </a:endParaRPr>
          </a:p>
        </p:txBody>
      </p:sp>
      <p:sp>
        <p:nvSpPr>
          <p:cNvPr id="12" name="TextBox 11"/>
          <p:cNvSpPr txBox="1"/>
          <p:nvPr/>
        </p:nvSpPr>
        <p:spPr>
          <a:xfrm>
            <a:off x="1066800" y="6103203"/>
            <a:ext cx="457200" cy="769441"/>
          </a:xfrm>
          <a:prstGeom prst="rect">
            <a:avLst/>
          </a:prstGeom>
          <a:noFill/>
        </p:spPr>
        <p:txBody>
          <a:bodyPr wrap="square" rtlCol="0">
            <a:spAutoFit/>
          </a:bodyPr>
          <a:lstStyle/>
          <a:p>
            <a:pPr defTabSz="914400"/>
            <a:r>
              <a:rPr lang="en-US" sz="4400" dirty="0" smtClean="0">
                <a:solidFill>
                  <a:prstClr val="white"/>
                </a:solidFill>
              </a:rPr>
              <a:t>|</a:t>
            </a:r>
            <a:endParaRPr lang="en-US" sz="4400" dirty="0">
              <a:solidFill>
                <a:prstClr val="white"/>
              </a:solidFill>
            </a:endParaRPr>
          </a:p>
        </p:txBody>
      </p:sp>
      <p:sp>
        <p:nvSpPr>
          <p:cNvPr id="13" name="TextBox 12"/>
          <p:cNvSpPr txBox="1"/>
          <p:nvPr/>
        </p:nvSpPr>
        <p:spPr>
          <a:xfrm>
            <a:off x="1333500" y="6241702"/>
            <a:ext cx="4152900" cy="307777"/>
          </a:xfrm>
          <a:prstGeom prst="rect">
            <a:avLst/>
          </a:prstGeom>
          <a:noFill/>
        </p:spPr>
        <p:txBody>
          <a:bodyPr wrap="square" rtlCol="0">
            <a:spAutoFit/>
          </a:bodyPr>
          <a:lstStyle/>
          <a:p>
            <a:pPr defTabSz="914400"/>
            <a:r>
              <a:rPr lang="en-US" sz="1400" dirty="0" smtClean="0">
                <a:solidFill>
                  <a:prstClr val="white"/>
                </a:solidFill>
                <a:latin typeface="Century Gothic" pitchFamily="34" charset="0"/>
              </a:rPr>
              <a:t>Kiwanis Family and Foundation Committee</a:t>
            </a:r>
            <a:endParaRPr lang="en-US" sz="1400" dirty="0">
              <a:solidFill>
                <a:prstClr val="white"/>
              </a:solidFill>
              <a:latin typeface="Century Gothic" pitchFamily="34" charset="0"/>
            </a:endParaRPr>
          </a:p>
        </p:txBody>
      </p:sp>
      <p:sp>
        <p:nvSpPr>
          <p:cNvPr id="14" name="TextBox 13"/>
          <p:cNvSpPr txBox="1"/>
          <p:nvPr/>
        </p:nvSpPr>
        <p:spPr>
          <a:xfrm>
            <a:off x="1333500" y="6482307"/>
            <a:ext cx="4152900" cy="307777"/>
          </a:xfrm>
          <a:prstGeom prst="rect">
            <a:avLst/>
          </a:prstGeom>
          <a:noFill/>
        </p:spPr>
        <p:txBody>
          <a:bodyPr wrap="square" rtlCol="0">
            <a:spAutoFit/>
          </a:bodyPr>
          <a:lstStyle/>
          <a:p>
            <a:pPr defTabSz="914400"/>
            <a:r>
              <a:rPr lang="en-US" sz="1400" dirty="0" smtClean="0">
                <a:solidFill>
                  <a:prstClr val="white"/>
                </a:solidFill>
                <a:latin typeface="Century Gothic" pitchFamily="34" charset="0"/>
              </a:rPr>
              <a:t>California Nevada Hawaii District</a:t>
            </a:r>
            <a:endParaRPr lang="en-US" sz="1400" dirty="0">
              <a:solidFill>
                <a:prstClr val="white"/>
              </a:solidFill>
              <a:latin typeface="Century Gothic" pitchFamily="34" charset="0"/>
            </a:endParaRPr>
          </a:p>
        </p:txBody>
      </p:sp>
      <p:pic>
        <p:nvPicPr>
          <p:cNvPr id="15" name="Picture 19"/>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629400" y="6189746"/>
            <a:ext cx="2402210" cy="6623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47584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752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Pentagon 5"/>
          <p:cNvSpPr/>
          <p:nvPr/>
        </p:nvSpPr>
        <p:spPr>
          <a:xfrm>
            <a:off x="0" y="1066800"/>
            <a:ext cx="9144000" cy="457200"/>
          </a:xfrm>
          <a:prstGeom prst="homePlate">
            <a:avLst>
              <a:gd name="adj" fmla="val 9687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 name="TextBox 6"/>
          <p:cNvSpPr txBox="1"/>
          <p:nvPr/>
        </p:nvSpPr>
        <p:spPr>
          <a:xfrm>
            <a:off x="2514600" y="152400"/>
            <a:ext cx="6248400" cy="769441"/>
          </a:xfrm>
          <a:prstGeom prst="rect">
            <a:avLst/>
          </a:prstGeom>
          <a:noFill/>
        </p:spPr>
        <p:txBody>
          <a:bodyPr wrap="square" rtlCol="0">
            <a:spAutoFit/>
          </a:bodyPr>
          <a:lstStyle/>
          <a:p>
            <a:pPr defTabSz="914400"/>
            <a:r>
              <a:rPr lang="en-US" sz="4400" b="1" dirty="0" smtClean="0">
                <a:solidFill>
                  <a:srgbClr val="FFFF00"/>
                </a:solidFill>
                <a:latin typeface="Century Gothic" pitchFamily="34" charset="0"/>
              </a:rPr>
              <a:t>C N H  </a:t>
            </a:r>
            <a:r>
              <a:rPr lang="en-US" sz="4400" b="1" dirty="0" smtClean="0">
                <a:solidFill>
                  <a:srgbClr val="7030A0"/>
                </a:solidFill>
                <a:latin typeface="Century Gothic" pitchFamily="34" charset="0"/>
              </a:rPr>
              <a:t>  </a:t>
            </a:r>
            <a:r>
              <a:rPr lang="en-US" sz="4400" b="1" dirty="0" smtClean="0">
                <a:solidFill>
                  <a:prstClr val="white"/>
                </a:solidFill>
                <a:latin typeface="Century Gothic" pitchFamily="34" charset="0"/>
              </a:rPr>
              <a:t> </a:t>
            </a:r>
            <a:r>
              <a:rPr lang="en-US" sz="4400" dirty="0" smtClean="0">
                <a:solidFill>
                  <a:prstClr val="white"/>
                </a:solidFill>
                <a:latin typeface="Century Gothic" pitchFamily="34" charset="0"/>
              </a:rPr>
              <a:t>K E Y  C L U B</a:t>
            </a:r>
            <a:endParaRPr lang="en-US" sz="4400" dirty="0">
              <a:solidFill>
                <a:prstClr val="white"/>
              </a:solidFill>
              <a:latin typeface="Century Gothic" pitchFamily="34" charset="0"/>
            </a:endParaRPr>
          </a:p>
        </p:txBody>
      </p:sp>
      <p:sp>
        <p:nvSpPr>
          <p:cNvPr id="13" name="Rectangle 12"/>
          <p:cNvSpPr/>
          <p:nvPr/>
        </p:nvSpPr>
        <p:spPr>
          <a:xfrm>
            <a:off x="0" y="6324600"/>
            <a:ext cx="91440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Title 1"/>
          <p:cNvSpPr txBox="1">
            <a:spLocks/>
          </p:cNvSpPr>
          <p:nvPr/>
        </p:nvSpPr>
        <p:spPr>
          <a:xfrm>
            <a:off x="0" y="2286000"/>
            <a:ext cx="9144000" cy="2536825"/>
          </a:xfrm>
          <a:prstGeom prst="rect">
            <a:avLst/>
          </a:prstGeom>
        </p:spPr>
        <p:txBody>
          <a:bodyPr anchor="ctr"/>
          <a:lstStyle/>
          <a:p>
            <a:pPr defTabSz="914400">
              <a:defRPr/>
            </a:pPr>
            <a:r>
              <a:rPr lang="en-US" sz="6000" dirty="0" smtClean="0">
                <a:solidFill>
                  <a:prstClr val="black"/>
                </a:solidFill>
                <a:latin typeface="Carbon Block" pitchFamily="2" charset="0"/>
              </a:rPr>
              <a:t>Training Conferences &amp;</a:t>
            </a:r>
          </a:p>
          <a:p>
            <a:pPr algn="r" defTabSz="914400">
              <a:defRPr/>
            </a:pPr>
            <a:r>
              <a:rPr lang="en-US" sz="6000" dirty="0" smtClean="0">
                <a:solidFill>
                  <a:prstClr val="black"/>
                </a:solidFill>
                <a:latin typeface="Carbon Block" pitchFamily="2" charset="0"/>
              </a:rPr>
              <a:t>Leadership Workshops  </a:t>
            </a:r>
            <a:endParaRPr lang="en-US" sz="6000" dirty="0">
              <a:solidFill>
                <a:prstClr val="black"/>
              </a:solidFill>
              <a:latin typeface="Carbon Block" pitchFamily="2" charset="0"/>
            </a:endParaRPr>
          </a:p>
        </p:txBody>
      </p:sp>
      <p:sp>
        <p:nvSpPr>
          <p:cNvPr id="10" name="Title 7"/>
          <p:cNvSpPr txBox="1">
            <a:spLocks/>
          </p:cNvSpPr>
          <p:nvPr/>
        </p:nvSpPr>
        <p:spPr>
          <a:xfrm>
            <a:off x="0" y="4648200"/>
            <a:ext cx="9144000" cy="1143000"/>
          </a:xfrm>
          <a:prstGeom prst="rect">
            <a:avLst/>
          </a:prstGeom>
        </p:spPr>
        <p:txBody>
          <a:bodyPr vert="horz" lIns="91440" tIns="45720" rIns="91440" bIns="45720" rtlCol="0" anchor="ctr">
            <a:normAutofit fontScale="97500"/>
          </a:bodyPr>
          <a:lstStyle/>
          <a:p>
            <a:pPr algn="ctr" defTabSz="914400">
              <a:spcBef>
                <a:spcPct val="0"/>
              </a:spcBef>
              <a:defRPr/>
            </a:pPr>
            <a:r>
              <a:rPr lang="en-US" sz="1400" dirty="0" smtClean="0">
                <a:solidFill>
                  <a:prstClr val="black"/>
                </a:solidFill>
                <a:latin typeface="Century Gothic" pitchFamily="34" charset="0"/>
              </a:rPr>
              <a:t>Presented by:</a:t>
            </a:r>
          </a:p>
          <a:p>
            <a:pPr algn="ctr" defTabSz="914400">
              <a:spcBef>
                <a:spcPct val="0"/>
              </a:spcBef>
              <a:defRPr/>
            </a:pPr>
            <a:r>
              <a:rPr lang="en-US" b="1" dirty="0" smtClean="0">
                <a:solidFill>
                  <a:prstClr val="black"/>
                </a:solidFill>
                <a:latin typeface="Century Gothic" pitchFamily="34" charset="0"/>
              </a:rPr>
              <a:t>The 2011-12 Executive Team</a:t>
            </a:r>
            <a:endParaRPr lang="en-US" sz="4000" dirty="0" smtClean="0">
              <a:solidFill>
                <a:prstClr val="black"/>
              </a:solidFill>
              <a:latin typeface="Century Gothic" pitchFamily="34" charset="0"/>
            </a:endParaRPr>
          </a:p>
        </p:txBody>
      </p:sp>
    </p:spTree>
  </p:cSld>
  <p:clrMapOvr>
    <a:masterClrMapping/>
  </p:clrMapOvr>
  <p:transition spd="slow">
    <p:wheel spokes="1"/>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3962399"/>
          </a:xfrm>
        </p:spPr>
        <p:txBody>
          <a:bodyPr>
            <a:normAutofit/>
          </a:bodyPr>
          <a:lstStyle/>
          <a:p>
            <a:r>
              <a:rPr lang="en-US" sz="2800" dirty="0" smtClean="0">
                <a:latin typeface="Goudy Old Style" pitchFamily="18" charset="0"/>
              </a:rPr>
              <a:t>Kiwanis Chartering Toolkit</a:t>
            </a:r>
          </a:p>
          <a:p>
            <a:pPr lvl="1"/>
            <a:r>
              <a:rPr lang="en-US" sz="2000" dirty="0">
                <a:latin typeface="Goudy Old Style" pitchFamily="18" charset="0"/>
                <a:hlinkClick r:id="rId2"/>
              </a:rPr>
              <a:t>http://www.kiwanisone.org/Pages/Resources/default.aspx?PageID=372</a:t>
            </a:r>
            <a:endParaRPr lang="en-US" sz="2000" dirty="0">
              <a:latin typeface="Goudy Old Style" pitchFamily="18" charset="0"/>
            </a:endParaRPr>
          </a:p>
        </p:txBody>
      </p:sp>
      <p:sp>
        <p:nvSpPr>
          <p:cNvPr id="5" name="Rectangle 4"/>
          <p:cNvSpPr/>
          <p:nvPr/>
        </p:nvSpPr>
        <p:spPr>
          <a:xfrm>
            <a:off x="0" y="0"/>
            <a:ext cx="9144000" cy="1893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Pentagon 5"/>
          <p:cNvSpPr/>
          <p:nvPr/>
        </p:nvSpPr>
        <p:spPr>
          <a:xfrm>
            <a:off x="0" y="990600"/>
            <a:ext cx="8610600" cy="457200"/>
          </a:xfrm>
          <a:prstGeom prst="homePlate">
            <a:avLst>
              <a:gd name="adj" fmla="val 70469"/>
            </a:avLst>
          </a:prstGeom>
          <a:solidFill>
            <a:srgbClr val="E37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TextBox 7"/>
          <p:cNvSpPr txBox="1"/>
          <p:nvPr/>
        </p:nvSpPr>
        <p:spPr>
          <a:xfrm>
            <a:off x="914400" y="221159"/>
            <a:ext cx="7848600" cy="769441"/>
          </a:xfrm>
          <a:prstGeom prst="rect">
            <a:avLst/>
          </a:prstGeom>
          <a:noFill/>
        </p:spPr>
        <p:txBody>
          <a:bodyPr wrap="square" rtlCol="0">
            <a:spAutoFit/>
          </a:bodyPr>
          <a:lstStyle/>
          <a:p>
            <a:pPr defTabSz="914400"/>
            <a:r>
              <a:rPr lang="en-US" sz="4400" dirty="0" smtClean="0">
                <a:solidFill>
                  <a:srgbClr val="E37222"/>
                </a:solidFill>
                <a:latin typeface="Century Gothic" pitchFamily="34" charset="0"/>
              </a:rPr>
              <a:t>CALI-NEV-HA</a:t>
            </a:r>
            <a:r>
              <a:rPr lang="en-US" sz="4400" dirty="0" smtClean="0">
                <a:solidFill>
                  <a:prstClr val="black"/>
                </a:solidFill>
                <a:latin typeface="Century Gothic" pitchFamily="34" charset="0"/>
              </a:rPr>
              <a:t>  </a:t>
            </a:r>
            <a:r>
              <a:rPr lang="en-US" sz="4400" dirty="0" smtClean="0">
                <a:solidFill>
                  <a:prstClr val="white"/>
                </a:solidFill>
                <a:latin typeface="Century Gothic" pitchFamily="34" charset="0"/>
              </a:rPr>
              <a:t>K E Y  C L U B</a:t>
            </a:r>
            <a:endParaRPr lang="en-US" sz="4400" dirty="0">
              <a:solidFill>
                <a:prstClr val="white"/>
              </a:solidFill>
              <a:latin typeface="Century Gothic" pitchFamily="34" charset="0"/>
            </a:endParaRPr>
          </a:p>
        </p:txBody>
      </p:sp>
      <p:sp>
        <p:nvSpPr>
          <p:cNvPr id="2" name="Title 1"/>
          <p:cNvSpPr>
            <a:spLocks noGrp="1"/>
          </p:cNvSpPr>
          <p:nvPr>
            <p:ph type="title"/>
          </p:nvPr>
        </p:nvSpPr>
        <p:spPr>
          <a:xfrm>
            <a:off x="457200" y="990600"/>
            <a:ext cx="8229600" cy="457200"/>
          </a:xfrm>
        </p:spPr>
        <p:txBody>
          <a:bodyPr>
            <a:normAutofit fontScale="90000"/>
          </a:bodyPr>
          <a:lstStyle/>
          <a:p>
            <a:r>
              <a:rPr lang="en-US" sz="3200" b="1" dirty="0" smtClean="0">
                <a:latin typeface="Century Gothic" pitchFamily="34" charset="0"/>
              </a:rPr>
              <a:t>Resources</a:t>
            </a:r>
            <a:endParaRPr lang="en-US" sz="3200" b="1" dirty="0">
              <a:latin typeface="Century Gothic" pitchFamily="34" charset="0"/>
            </a:endParaRPr>
          </a:p>
        </p:txBody>
      </p:sp>
      <p:sp>
        <p:nvSpPr>
          <p:cNvPr id="10" name="Rectangle 9"/>
          <p:cNvSpPr/>
          <p:nvPr/>
        </p:nvSpPr>
        <p:spPr>
          <a:xfrm>
            <a:off x="0" y="6183868"/>
            <a:ext cx="9144000" cy="6741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TextBox 10"/>
          <p:cNvSpPr txBox="1"/>
          <p:nvPr/>
        </p:nvSpPr>
        <p:spPr>
          <a:xfrm>
            <a:off x="152400" y="6136213"/>
            <a:ext cx="1066800" cy="769441"/>
          </a:xfrm>
          <a:prstGeom prst="rect">
            <a:avLst/>
          </a:prstGeom>
          <a:noFill/>
        </p:spPr>
        <p:txBody>
          <a:bodyPr wrap="square" rtlCol="0">
            <a:spAutoFit/>
          </a:bodyPr>
          <a:lstStyle/>
          <a:p>
            <a:pPr defTabSz="914400"/>
            <a:r>
              <a:rPr lang="en-US" sz="4400" dirty="0" smtClean="0">
                <a:solidFill>
                  <a:srgbClr val="E37222"/>
                </a:solidFill>
                <a:latin typeface="Century Gothic" pitchFamily="34" charset="0"/>
              </a:rPr>
              <a:t>KFF</a:t>
            </a:r>
            <a:endParaRPr lang="en-US" sz="4400" dirty="0">
              <a:solidFill>
                <a:srgbClr val="E37222"/>
              </a:solidFill>
              <a:latin typeface="Century Gothic" pitchFamily="34" charset="0"/>
            </a:endParaRPr>
          </a:p>
        </p:txBody>
      </p:sp>
      <p:sp>
        <p:nvSpPr>
          <p:cNvPr id="12" name="TextBox 11"/>
          <p:cNvSpPr txBox="1"/>
          <p:nvPr/>
        </p:nvSpPr>
        <p:spPr>
          <a:xfrm>
            <a:off x="1066800" y="6103203"/>
            <a:ext cx="457200" cy="769441"/>
          </a:xfrm>
          <a:prstGeom prst="rect">
            <a:avLst/>
          </a:prstGeom>
          <a:noFill/>
        </p:spPr>
        <p:txBody>
          <a:bodyPr wrap="square" rtlCol="0">
            <a:spAutoFit/>
          </a:bodyPr>
          <a:lstStyle/>
          <a:p>
            <a:pPr defTabSz="914400"/>
            <a:r>
              <a:rPr lang="en-US" sz="4400" dirty="0" smtClean="0">
                <a:solidFill>
                  <a:prstClr val="white"/>
                </a:solidFill>
              </a:rPr>
              <a:t>|</a:t>
            </a:r>
            <a:endParaRPr lang="en-US" sz="4400" dirty="0">
              <a:solidFill>
                <a:prstClr val="white"/>
              </a:solidFill>
            </a:endParaRPr>
          </a:p>
        </p:txBody>
      </p:sp>
      <p:sp>
        <p:nvSpPr>
          <p:cNvPr id="13" name="TextBox 12"/>
          <p:cNvSpPr txBox="1"/>
          <p:nvPr/>
        </p:nvSpPr>
        <p:spPr>
          <a:xfrm>
            <a:off x="1333500" y="6241702"/>
            <a:ext cx="4152900" cy="307777"/>
          </a:xfrm>
          <a:prstGeom prst="rect">
            <a:avLst/>
          </a:prstGeom>
          <a:noFill/>
        </p:spPr>
        <p:txBody>
          <a:bodyPr wrap="square" rtlCol="0">
            <a:spAutoFit/>
          </a:bodyPr>
          <a:lstStyle/>
          <a:p>
            <a:pPr defTabSz="914400"/>
            <a:r>
              <a:rPr lang="en-US" sz="1400" dirty="0" smtClean="0">
                <a:solidFill>
                  <a:prstClr val="white"/>
                </a:solidFill>
                <a:latin typeface="Century Gothic" pitchFamily="34" charset="0"/>
              </a:rPr>
              <a:t>Kiwanis Family and Foundation Committee</a:t>
            </a:r>
            <a:endParaRPr lang="en-US" sz="1400" dirty="0">
              <a:solidFill>
                <a:prstClr val="white"/>
              </a:solidFill>
              <a:latin typeface="Century Gothic" pitchFamily="34" charset="0"/>
            </a:endParaRPr>
          </a:p>
        </p:txBody>
      </p:sp>
      <p:sp>
        <p:nvSpPr>
          <p:cNvPr id="14" name="TextBox 13"/>
          <p:cNvSpPr txBox="1"/>
          <p:nvPr/>
        </p:nvSpPr>
        <p:spPr>
          <a:xfrm>
            <a:off x="1333500" y="6482307"/>
            <a:ext cx="4152900" cy="307777"/>
          </a:xfrm>
          <a:prstGeom prst="rect">
            <a:avLst/>
          </a:prstGeom>
          <a:noFill/>
        </p:spPr>
        <p:txBody>
          <a:bodyPr wrap="square" rtlCol="0">
            <a:spAutoFit/>
          </a:bodyPr>
          <a:lstStyle/>
          <a:p>
            <a:pPr defTabSz="914400"/>
            <a:r>
              <a:rPr lang="en-US" sz="1400" dirty="0" smtClean="0">
                <a:solidFill>
                  <a:prstClr val="white"/>
                </a:solidFill>
                <a:latin typeface="Century Gothic" pitchFamily="34" charset="0"/>
              </a:rPr>
              <a:t>California Nevada Hawaii District</a:t>
            </a:r>
            <a:endParaRPr lang="en-US" sz="1400" dirty="0">
              <a:solidFill>
                <a:prstClr val="white"/>
              </a:solidFill>
              <a:latin typeface="Century Gothic" pitchFamily="34" charset="0"/>
            </a:endParaRPr>
          </a:p>
        </p:txBody>
      </p:sp>
      <p:pic>
        <p:nvPicPr>
          <p:cNvPr id="15" name="Picture 19"/>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629400" y="6189746"/>
            <a:ext cx="2402210" cy="6623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6248485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3962399"/>
          </a:xfrm>
        </p:spPr>
        <p:txBody>
          <a:bodyPr>
            <a:normAutofit/>
          </a:bodyPr>
          <a:lstStyle/>
          <a:p>
            <a:pPr marL="0" indent="0" algn="ctr">
              <a:buNone/>
            </a:pPr>
            <a:endParaRPr lang="en-US" sz="3600" b="1" dirty="0">
              <a:latin typeface="Century Gothic" pitchFamily="34" charset="0"/>
            </a:endParaRPr>
          </a:p>
          <a:p>
            <a:pPr marL="0" indent="0" algn="ctr">
              <a:buNone/>
            </a:pPr>
            <a:endParaRPr lang="en-US" sz="1400" b="1" dirty="0" smtClean="0">
              <a:latin typeface="Century Gothic" pitchFamily="34" charset="0"/>
            </a:endParaRPr>
          </a:p>
          <a:p>
            <a:pPr marL="0" indent="0" algn="ctr">
              <a:buNone/>
            </a:pPr>
            <a:r>
              <a:rPr lang="en-US" sz="3600" b="1" dirty="0" smtClean="0">
                <a:latin typeface="Century Gothic" pitchFamily="34" charset="0"/>
              </a:rPr>
              <a:t>Questions? Comments? Concerns?</a:t>
            </a:r>
          </a:p>
          <a:p>
            <a:pPr marL="0" indent="0" algn="ctr">
              <a:buNone/>
            </a:pPr>
            <a:endParaRPr lang="en-US" sz="2400" dirty="0" smtClean="0">
              <a:latin typeface="Century Gothic" pitchFamily="34" charset="0"/>
            </a:endParaRPr>
          </a:p>
          <a:p>
            <a:pPr marL="0" indent="0" algn="ctr">
              <a:buNone/>
            </a:pPr>
            <a:r>
              <a:rPr lang="en-US" sz="2400" dirty="0" smtClean="0">
                <a:latin typeface="Century Gothic" pitchFamily="34" charset="0"/>
              </a:rPr>
              <a:t>We’d love to hear your input!</a:t>
            </a:r>
          </a:p>
          <a:p>
            <a:pPr marL="0" indent="0" algn="ctr">
              <a:buNone/>
            </a:pPr>
            <a:endParaRPr lang="en-US" sz="2400" dirty="0" smtClean="0">
              <a:latin typeface="Century Gothic" pitchFamily="34" charset="0"/>
            </a:endParaRPr>
          </a:p>
          <a:p>
            <a:pPr marL="0" indent="0" algn="ctr">
              <a:buNone/>
            </a:pPr>
            <a:r>
              <a:rPr lang="en-US" sz="2400" dirty="0" smtClean="0">
                <a:latin typeface="Century Gothic" pitchFamily="34" charset="0"/>
              </a:rPr>
              <a:t>Thank you for your interest in expanding </a:t>
            </a:r>
            <a:br>
              <a:rPr lang="en-US" sz="2400" dirty="0" smtClean="0">
                <a:latin typeface="Century Gothic" pitchFamily="34" charset="0"/>
              </a:rPr>
            </a:br>
            <a:r>
              <a:rPr lang="en-US" sz="2400" dirty="0" smtClean="0">
                <a:latin typeface="Century Gothic" pitchFamily="34" charset="0"/>
              </a:rPr>
              <a:t>our Kiwanis Family! </a:t>
            </a:r>
            <a:r>
              <a:rPr lang="en-US" sz="2400" dirty="0" smtClean="0">
                <a:latin typeface="Century Gothic" pitchFamily="34" charset="0"/>
                <a:sym typeface="Wingdings" pitchFamily="2" charset="2"/>
              </a:rPr>
              <a:t></a:t>
            </a:r>
            <a:endParaRPr lang="en-US" sz="2400" dirty="0">
              <a:latin typeface="Century Gothic" pitchFamily="34" charset="0"/>
            </a:endParaRPr>
          </a:p>
        </p:txBody>
      </p:sp>
      <p:sp>
        <p:nvSpPr>
          <p:cNvPr id="5" name="Rectangle 4"/>
          <p:cNvSpPr/>
          <p:nvPr/>
        </p:nvSpPr>
        <p:spPr>
          <a:xfrm>
            <a:off x="0" y="0"/>
            <a:ext cx="9144000" cy="1893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Pentagon 5"/>
          <p:cNvSpPr/>
          <p:nvPr/>
        </p:nvSpPr>
        <p:spPr>
          <a:xfrm>
            <a:off x="0" y="990600"/>
            <a:ext cx="8610600" cy="457200"/>
          </a:xfrm>
          <a:prstGeom prst="homePlate">
            <a:avLst>
              <a:gd name="adj" fmla="val 70469"/>
            </a:avLst>
          </a:prstGeom>
          <a:solidFill>
            <a:srgbClr val="E37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TextBox 7"/>
          <p:cNvSpPr txBox="1"/>
          <p:nvPr/>
        </p:nvSpPr>
        <p:spPr>
          <a:xfrm>
            <a:off x="914400" y="221159"/>
            <a:ext cx="7848600" cy="769441"/>
          </a:xfrm>
          <a:prstGeom prst="rect">
            <a:avLst/>
          </a:prstGeom>
          <a:noFill/>
        </p:spPr>
        <p:txBody>
          <a:bodyPr wrap="square" rtlCol="0">
            <a:spAutoFit/>
          </a:bodyPr>
          <a:lstStyle/>
          <a:p>
            <a:pPr defTabSz="914400"/>
            <a:r>
              <a:rPr lang="en-US" sz="4400" dirty="0" smtClean="0">
                <a:solidFill>
                  <a:srgbClr val="E37222"/>
                </a:solidFill>
                <a:latin typeface="Century Gothic" pitchFamily="34" charset="0"/>
              </a:rPr>
              <a:t>CALI-NEV-HA</a:t>
            </a:r>
            <a:r>
              <a:rPr lang="en-US" sz="4400" dirty="0" smtClean="0">
                <a:solidFill>
                  <a:prstClr val="black"/>
                </a:solidFill>
                <a:latin typeface="Century Gothic" pitchFamily="34" charset="0"/>
              </a:rPr>
              <a:t>  </a:t>
            </a:r>
            <a:r>
              <a:rPr lang="en-US" sz="4400" dirty="0" smtClean="0">
                <a:solidFill>
                  <a:prstClr val="white"/>
                </a:solidFill>
                <a:latin typeface="Century Gothic" pitchFamily="34" charset="0"/>
              </a:rPr>
              <a:t>K E Y  C L U B</a:t>
            </a:r>
            <a:endParaRPr lang="en-US" sz="4400" dirty="0">
              <a:solidFill>
                <a:prstClr val="white"/>
              </a:solidFill>
              <a:latin typeface="Century Gothic" pitchFamily="34" charset="0"/>
            </a:endParaRPr>
          </a:p>
        </p:txBody>
      </p:sp>
      <p:sp>
        <p:nvSpPr>
          <p:cNvPr id="2" name="Title 1"/>
          <p:cNvSpPr>
            <a:spLocks noGrp="1"/>
          </p:cNvSpPr>
          <p:nvPr>
            <p:ph type="title"/>
          </p:nvPr>
        </p:nvSpPr>
        <p:spPr>
          <a:xfrm>
            <a:off x="457200" y="990600"/>
            <a:ext cx="8229600" cy="457200"/>
          </a:xfrm>
        </p:spPr>
        <p:txBody>
          <a:bodyPr>
            <a:normAutofit fontScale="90000"/>
          </a:bodyPr>
          <a:lstStyle/>
          <a:p>
            <a:r>
              <a:rPr lang="en-US" sz="3200" b="1" dirty="0" smtClean="0">
                <a:latin typeface="Century Gothic" pitchFamily="34" charset="0"/>
              </a:rPr>
              <a:t>Thanks for Listening!</a:t>
            </a:r>
            <a:endParaRPr lang="en-US" sz="3200" b="1" dirty="0">
              <a:latin typeface="Century Gothic" pitchFamily="34" charset="0"/>
            </a:endParaRPr>
          </a:p>
        </p:txBody>
      </p:sp>
      <p:sp>
        <p:nvSpPr>
          <p:cNvPr id="10" name="Rectangle 9"/>
          <p:cNvSpPr/>
          <p:nvPr/>
        </p:nvSpPr>
        <p:spPr>
          <a:xfrm>
            <a:off x="0" y="6183868"/>
            <a:ext cx="9144000" cy="6741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TextBox 10"/>
          <p:cNvSpPr txBox="1"/>
          <p:nvPr/>
        </p:nvSpPr>
        <p:spPr>
          <a:xfrm>
            <a:off x="152400" y="6136213"/>
            <a:ext cx="1066800" cy="769441"/>
          </a:xfrm>
          <a:prstGeom prst="rect">
            <a:avLst/>
          </a:prstGeom>
          <a:noFill/>
        </p:spPr>
        <p:txBody>
          <a:bodyPr wrap="square" rtlCol="0">
            <a:spAutoFit/>
          </a:bodyPr>
          <a:lstStyle/>
          <a:p>
            <a:pPr defTabSz="914400"/>
            <a:r>
              <a:rPr lang="en-US" sz="4400" dirty="0" smtClean="0">
                <a:solidFill>
                  <a:srgbClr val="E37222"/>
                </a:solidFill>
                <a:latin typeface="Century Gothic" pitchFamily="34" charset="0"/>
              </a:rPr>
              <a:t>KFF</a:t>
            </a:r>
            <a:endParaRPr lang="en-US" sz="4400" dirty="0">
              <a:solidFill>
                <a:srgbClr val="E37222"/>
              </a:solidFill>
              <a:latin typeface="Century Gothic" pitchFamily="34" charset="0"/>
            </a:endParaRPr>
          </a:p>
        </p:txBody>
      </p:sp>
      <p:sp>
        <p:nvSpPr>
          <p:cNvPr id="12" name="TextBox 11"/>
          <p:cNvSpPr txBox="1"/>
          <p:nvPr/>
        </p:nvSpPr>
        <p:spPr>
          <a:xfrm>
            <a:off x="1066800" y="6103203"/>
            <a:ext cx="457200" cy="769441"/>
          </a:xfrm>
          <a:prstGeom prst="rect">
            <a:avLst/>
          </a:prstGeom>
          <a:noFill/>
        </p:spPr>
        <p:txBody>
          <a:bodyPr wrap="square" rtlCol="0">
            <a:spAutoFit/>
          </a:bodyPr>
          <a:lstStyle/>
          <a:p>
            <a:pPr defTabSz="914400"/>
            <a:r>
              <a:rPr lang="en-US" sz="4400" dirty="0" smtClean="0">
                <a:solidFill>
                  <a:prstClr val="white"/>
                </a:solidFill>
              </a:rPr>
              <a:t>|</a:t>
            </a:r>
            <a:endParaRPr lang="en-US" sz="4400" dirty="0">
              <a:solidFill>
                <a:prstClr val="white"/>
              </a:solidFill>
            </a:endParaRPr>
          </a:p>
        </p:txBody>
      </p:sp>
      <p:sp>
        <p:nvSpPr>
          <p:cNvPr id="13" name="TextBox 12"/>
          <p:cNvSpPr txBox="1"/>
          <p:nvPr/>
        </p:nvSpPr>
        <p:spPr>
          <a:xfrm>
            <a:off x="1333500" y="6241702"/>
            <a:ext cx="4152900" cy="307777"/>
          </a:xfrm>
          <a:prstGeom prst="rect">
            <a:avLst/>
          </a:prstGeom>
          <a:noFill/>
        </p:spPr>
        <p:txBody>
          <a:bodyPr wrap="square" rtlCol="0">
            <a:spAutoFit/>
          </a:bodyPr>
          <a:lstStyle/>
          <a:p>
            <a:pPr defTabSz="914400"/>
            <a:r>
              <a:rPr lang="en-US" sz="1400" dirty="0" smtClean="0">
                <a:solidFill>
                  <a:prstClr val="white"/>
                </a:solidFill>
                <a:latin typeface="Century Gothic" pitchFamily="34" charset="0"/>
              </a:rPr>
              <a:t>Kiwanis Family and Foundation Committee</a:t>
            </a:r>
            <a:endParaRPr lang="en-US" sz="1400" dirty="0">
              <a:solidFill>
                <a:prstClr val="white"/>
              </a:solidFill>
              <a:latin typeface="Century Gothic" pitchFamily="34" charset="0"/>
            </a:endParaRPr>
          </a:p>
        </p:txBody>
      </p:sp>
      <p:sp>
        <p:nvSpPr>
          <p:cNvPr id="14" name="TextBox 13"/>
          <p:cNvSpPr txBox="1"/>
          <p:nvPr/>
        </p:nvSpPr>
        <p:spPr>
          <a:xfrm>
            <a:off x="1333500" y="6482307"/>
            <a:ext cx="4152900" cy="307777"/>
          </a:xfrm>
          <a:prstGeom prst="rect">
            <a:avLst/>
          </a:prstGeom>
          <a:noFill/>
        </p:spPr>
        <p:txBody>
          <a:bodyPr wrap="square" rtlCol="0">
            <a:spAutoFit/>
          </a:bodyPr>
          <a:lstStyle/>
          <a:p>
            <a:pPr defTabSz="914400"/>
            <a:r>
              <a:rPr lang="en-US" sz="1400" dirty="0" smtClean="0">
                <a:solidFill>
                  <a:prstClr val="white"/>
                </a:solidFill>
                <a:latin typeface="Century Gothic" pitchFamily="34" charset="0"/>
              </a:rPr>
              <a:t>California Nevada Hawaii District</a:t>
            </a:r>
            <a:endParaRPr lang="en-US" sz="1400" dirty="0">
              <a:solidFill>
                <a:prstClr val="white"/>
              </a:solidFill>
              <a:latin typeface="Century Gothic" pitchFamily="34" charset="0"/>
            </a:endParaRPr>
          </a:p>
        </p:txBody>
      </p:sp>
      <p:pic>
        <p:nvPicPr>
          <p:cNvPr id="15" name="Picture 19"/>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629400" y="6189746"/>
            <a:ext cx="2402210" cy="6623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94866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8686800" cy="1143000"/>
          </a:xfrm>
        </p:spPr>
        <p:txBody>
          <a:bodyPr>
            <a:noAutofit/>
          </a:bodyPr>
          <a:lstStyle/>
          <a:p>
            <a:r>
              <a:rPr lang="en-US" sz="5400" b="0" dirty="0" smtClean="0">
                <a:latin typeface="Carbon Block" pitchFamily="2" charset="0"/>
              </a:rPr>
              <a:t>What are Training Conferences?</a:t>
            </a:r>
            <a:endParaRPr lang="en-US" sz="5400" b="0" dirty="0">
              <a:latin typeface="Carbon Block" pitchFamily="2" charset="0"/>
            </a:endParaRPr>
          </a:p>
        </p:txBody>
      </p:sp>
      <p:sp>
        <p:nvSpPr>
          <p:cNvPr id="5" name="TextBox 4"/>
          <p:cNvSpPr txBox="1"/>
          <p:nvPr/>
        </p:nvSpPr>
        <p:spPr>
          <a:xfrm>
            <a:off x="762000" y="1828800"/>
            <a:ext cx="8382000" cy="2985433"/>
          </a:xfrm>
          <a:prstGeom prst="rect">
            <a:avLst/>
          </a:prstGeom>
          <a:noFill/>
        </p:spPr>
        <p:txBody>
          <a:bodyPr wrap="square" rtlCol="0">
            <a:spAutoFit/>
          </a:bodyPr>
          <a:lstStyle/>
          <a:p>
            <a:pPr defTabSz="914400">
              <a:buFont typeface="Arial" pitchFamily="34" charset="0"/>
              <a:buChar char="•"/>
            </a:pPr>
            <a:r>
              <a:rPr lang="en-US" sz="3200" dirty="0" smtClean="0">
                <a:solidFill>
                  <a:prstClr val="black"/>
                </a:solidFill>
                <a:latin typeface="Century Gothic" pitchFamily="34" charset="0"/>
              </a:rPr>
              <a:t>Officer Training Conference.</a:t>
            </a:r>
          </a:p>
          <a:p>
            <a:pPr defTabSz="914400">
              <a:buFont typeface="Arial" pitchFamily="34" charset="0"/>
              <a:buChar char="•"/>
            </a:pPr>
            <a:r>
              <a:rPr lang="en-US" sz="3200" dirty="0" smtClean="0">
                <a:solidFill>
                  <a:prstClr val="black"/>
                </a:solidFill>
                <a:latin typeface="Century Gothic" pitchFamily="34" charset="0"/>
              </a:rPr>
              <a:t>Region Training Conference.</a:t>
            </a:r>
          </a:p>
          <a:p>
            <a:pPr defTabSz="914400">
              <a:buFont typeface="Arial" pitchFamily="34" charset="0"/>
              <a:buChar char="•"/>
            </a:pPr>
            <a:r>
              <a:rPr lang="en-US" sz="3200" dirty="0" smtClean="0">
                <a:solidFill>
                  <a:prstClr val="black"/>
                </a:solidFill>
                <a:latin typeface="Century Gothic" pitchFamily="34" charset="0"/>
              </a:rPr>
              <a:t>Focuses on multiple areas</a:t>
            </a:r>
          </a:p>
          <a:p>
            <a:pPr lvl="1" defTabSz="914400">
              <a:buFont typeface="Arial" pitchFamily="34" charset="0"/>
              <a:buChar char="•"/>
            </a:pPr>
            <a:r>
              <a:rPr lang="en-US" sz="2800" dirty="0" smtClean="0">
                <a:solidFill>
                  <a:prstClr val="black"/>
                </a:solidFill>
                <a:latin typeface="Century Gothic" pitchFamily="34" charset="0"/>
              </a:rPr>
              <a:t>i.e. different workshops at the same time</a:t>
            </a:r>
          </a:p>
          <a:p>
            <a:pPr defTabSz="914400">
              <a:buFont typeface="Arial" pitchFamily="34" charset="0"/>
              <a:buChar char="•"/>
            </a:pPr>
            <a:r>
              <a:rPr lang="en-US" sz="3200" dirty="0" smtClean="0">
                <a:solidFill>
                  <a:prstClr val="black"/>
                </a:solidFill>
                <a:latin typeface="Century Gothic" pitchFamily="34" charset="0"/>
              </a:rPr>
              <a:t>A taste of everything. </a:t>
            </a:r>
          </a:p>
          <a:p>
            <a:pPr defTabSz="914400">
              <a:buFont typeface="Arial" pitchFamily="34" charset="0"/>
              <a:buChar char="•"/>
            </a:pPr>
            <a:r>
              <a:rPr lang="en-US" sz="3200" dirty="0" smtClean="0">
                <a:solidFill>
                  <a:prstClr val="black"/>
                </a:solidFill>
                <a:latin typeface="Century Gothic" pitchFamily="34" charset="0"/>
              </a:rPr>
              <a:t>Choice. </a:t>
            </a:r>
          </a:p>
        </p:txBody>
      </p:sp>
      <p:sp>
        <p:nvSpPr>
          <p:cNvPr id="6" name="TextBox 5"/>
          <p:cNvSpPr txBox="1"/>
          <p:nvPr/>
        </p:nvSpPr>
        <p:spPr>
          <a:xfrm>
            <a:off x="457200" y="4953000"/>
            <a:ext cx="8686800" cy="400110"/>
          </a:xfrm>
          <a:prstGeom prst="rect">
            <a:avLst/>
          </a:prstGeom>
          <a:noFill/>
        </p:spPr>
        <p:txBody>
          <a:bodyPr wrap="square" rtlCol="0">
            <a:spAutoFit/>
          </a:bodyPr>
          <a:lstStyle/>
          <a:p>
            <a:pPr algn="ctr" defTabSz="914400"/>
            <a:endParaRPr lang="en-US" sz="2000" dirty="0">
              <a:solidFill>
                <a:prstClr val="black"/>
              </a:solidFill>
              <a:latin typeface="Century Gothic" pitchFamily="34" charset="0"/>
            </a:endParaRPr>
          </a:p>
        </p:txBody>
      </p:sp>
      <p:pic>
        <p:nvPicPr>
          <p:cNvPr id="49154" name="Picture 2" descr="emotions,men,persons,pondering,thinking,thoughts,wondering"/>
          <p:cNvPicPr>
            <a:picLocks noChangeAspect="1" noChangeArrowheads="1"/>
          </p:cNvPicPr>
          <p:nvPr/>
        </p:nvPicPr>
        <p:blipFill>
          <a:blip r:embed="rId3" cstate="email"/>
          <a:srcRect/>
          <a:stretch>
            <a:fillRect/>
          </a:stretch>
        </p:blipFill>
        <p:spPr bwMode="auto">
          <a:xfrm>
            <a:off x="6324600" y="3962400"/>
            <a:ext cx="1647825" cy="16478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d delicious apple with a leaf attached to stem"/>
          <p:cNvPicPr>
            <a:picLocks noChangeAspect="1" noChangeArrowheads="1"/>
          </p:cNvPicPr>
          <p:nvPr/>
        </p:nvPicPr>
        <p:blipFill>
          <a:blip r:embed="rId3" cstate="email"/>
          <a:srcRect/>
          <a:stretch>
            <a:fillRect/>
          </a:stretch>
        </p:blipFill>
        <p:spPr bwMode="auto">
          <a:xfrm>
            <a:off x="4495800" y="1981200"/>
            <a:ext cx="4038600" cy="4038600"/>
          </a:xfrm>
          <a:prstGeom prst="rect">
            <a:avLst/>
          </a:prstGeom>
          <a:noFill/>
        </p:spPr>
      </p:pic>
      <p:sp>
        <p:nvSpPr>
          <p:cNvPr id="3" name="Title 2"/>
          <p:cNvSpPr>
            <a:spLocks noGrp="1"/>
          </p:cNvSpPr>
          <p:nvPr>
            <p:ph type="title"/>
          </p:nvPr>
        </p:nvSpPr>
        <p:spPr>
          <a:xfrm>
            <a:off x="0" y="274638"/>
            <a:ext cx="8686800" cy="1143000"/>
          </a:xfrm>
        </p:spPr>
        <p:txBody>
          <a:bodyPr>
            <a:noAutofit/>
          </a:bodyPr>
          <a:lstStyle/>
          <a:p>
            <a:r>
              <a:rPr lang="en-US" sz="5400" b="0" dirty="0" smtClean="0">
                <a:latin typeface="Carbon Block" pitchFamily="2" charset="0"/>
              </a:rPr>
              <a:t>What are Leadership Workshops?</a:t>
            </a:r>
            <a:endParaRPr lang="en-US" sz="5400" b="0" dirty="0">
              <a:latin typeface="Carbon Block" pitchFamily="2" charset="0"/>
            </a:endParaRPr>
          </a:p>
        </p:txBody>
      </p:sp>
      <p:sp>
        <p:nvSpPr>
          <p:cNvPr id="5" name="TextBox 4"/>
          <p:cNvSpPr txBox="1"/>
          <p:nvPr/>
        </p:nvSpPr>
        <p:spPr>
          <a:xfrm>
            <a:off x="685800" y="1828800"/>
            <a:ext cx="4572000" cy="4154984"/>
          </a:xfrm>
          <a:prstGeom prst="rect">
            <a:avLst/>
          </a:prstGeom>
          <a:noFill/>
        </p:spPr>
        <p:txBody>
          <a:bodyPr wrap="square" rtlCol="0">
            <a:spAutoFit/>
          </a:bodyPr>
          <a:lstStyle/>
          <a:p>
            <a:pPr defTabSz="914400">
              <a:buFont typeface="Arial" pitchFamily="34" charset="0"/>
              <a:buChar char="•"/>
            </a:pPr>
            <a:r>
              <a:rPr lang="en-US" sz="3000" dirty="0" smtClean="0">
                <a:solidFill>
                  <a:prstClr val="black"/>
                </a:solidFill>
                <a:latin typeface="Century Gothic" pitchFamily="34" charset="0"/>
              </a:rPr>
              <a:t>Attendees at DCM.</a:t>
            </a:r>
          </a:p>
          <a:p>
            <a:pPr defTabSz="914400">
              <a:buFont typeface="Arial" pitchFamily="34" charset="0"/>
              <a:buChar char="•"/>
            </a:pPr>
            <a:r>
              <a:rPr lang="en-US" sz="3000" dirty="0" smtClean="0">
                <a:solidFill>
                  <a:prstClr val="black"/>
                </a:solidFill>
                <a:latin typeface="Century Gothic" pitchFamily="34" charset="0"/>
              </a:rPr>
              <a:t>Specific topics.</a:t>
            </a:r>
          </a:p>
          <a:p>
            <a:pPr defTabSz="914400">
              <a:buFont typeface="Arial" pitchFamily="34" charset="0"/>
              <a:buChar char="•"/>
            </a:pPr>
            <a:r>
              <a:rPr lang="en-US" sz="3000" dirty="0" smtClean="0">
                <a:solidFill>
                  <a:prstClr val="black"/>
                </a:solidFill>
                <a:latin typeface="Century Gothic" pitchFamily="34" charset="0"/>
              </a:rPr>
              <a:t>Helpful.</a:t>
            </a:r>
          </a:p>
          <a:p>
            <a:pPr defTabSz="914400">
              <a:buFont typeface="Arial" pitchFamily="34" charset="0"/>
              <a:buChar char="•"/>
            </a:pPr>
            <a:r>
              <a:rPr lang="en-US" sz="3000" dirty="0" smtClean="0">
                <a:solidFill>
                  <a:prstClr val="black"/>
                </a:solidFill>
                <a:latin typeface="Century Gothic" pitchFamily="34" charset="0"/>
              </a:rPr>
              <a:t>Informational.</a:t>
            </a:r>
          </a:p>
          <a:p>
            <a:pPr defTabSz="914400">
              <a:buFont typeface="Arial" pitchFamily="34" charset="0"/>
              <a:buChar char="•"/>
            </a:pPr>
            <a:r>
              <a:rPr lang="en-US" sz="3000" dirty="0" smtClean="0">
                <a:solidFill>
                  <a:prstClr val="black"/>
                </a:solidFill>
                <a:latin typeface="Century Gothic" pitchFamily="34" charset="0"/>
              </a:rPr>
              <a:t>Awe-inspiring.</a:t>
            </a:r>
          </a:p>
          <a:p>
            <a:pPr defTabSz="914400">
              <a:buFont typeface="Arial" pitchFamily="34" charset="0"/>
              <a:buChar char="•"/>
            </a:pPr>
            <a:r>
              <a:rPr lang="en-US" sz="3000" dirty="0" smtClean="0">
                <a:solidFill>
                  <a:prstClr val="black"/>
                </a:solidFill>
                <a:latin typeface="Century Gothic" pitchFamily="34" charset="0"/>
              </a:rPr>
              <a:t>Interesting.</a:t>
            </a:r>
          </a:p>
          <a:p>
            <a:pPr defTabSz="914400">
              <a:buFont typeface="Arial" pitchFamily="34" charset="0"/>
              <a:buChar char="•"/>
            </a:pPr>
            <a:r>
              <a:rPr lang="en-US" sz="3000" dirty="0" smtClean="0">
                <a:solidFill>
                  <a:prstClr val="black"/>
                </a:solidFill>
                <a:latin typeface="Century Gothic" pitchFamily="34" charset="0"/>
              </a:rPr>
              <a:t>General.</a:t>
            </a:r>
          </a:p>
          <a:p>
            <a:pPr defTabSz="914400">
              <a:buFont typeface="Arial" pitchFamily="34" charset="0"/>
              <a:buChar char="•"/>
            </a:pPr>
            <a:r>
              <a:rPr lang="en-US" sz="3000" dirty="0" smtClean="0">
                <a:solidFill>
                  <a:prstClr val="black"/>
                </a:solidFill>
                <a:latin typeface="Century Gothic" pitchFamily="34" charset="0"/>
              </a:rPr>
              <a:t>Food for thought. </a:t>
            </a:r>
          </a:p>
          <a:p>
            <a:pPr defTabSz="914400">
              <a:buFont typeface="Arial" pitchFamily="34" charset="0"/>
              <a:buChar char="•"/>
            </a:pPr>
            <a:endParaRPr lang="en-US" sz="2400" dirty="0" smtClean="0">
              <a:solidFill>
                <a:prstClr val="black"/>
              </a:solidFill>
              <a:latin typeface="Century Gothic" pitchFamily="34" charset="0"/>
            </a:endParaRPr>
          </a:p>
        </p:txBody>
      </p:sp>
      <p:sp>
        <p:nvSpPr>
          <p:cNvPr id="6" name="TextBox 5"/>
          <p:cNvSpPr txBox="1"/>
          <p:nvPr/>
        </p:nvSpPr>
        <p:spPr>
          <a:xfrm>
            <a:off x="457200" y="4953000"/>
            <a:ext cx="8686800" cy="400110"/>
          </a:xfrm>
          <a:prstGeom prst="rect">
            <a:avLst/>
          </a:prstGeom>
          <a:noFill/>
        </p:spPr>
        <p:txBody>
          <a:bodyPr wrap="square" rtlCol="0">
            <a:spAutoFit/>
          </a:bodyPr>
          <a:lstStyle/>
          <a:p>
            <a:pPr algn="ctr" defTabSz="914400"/>
            <a:endParaRPr lang="en-US" sz="2000" dirty="0">
              <a:solidFill>
                <a:prstClr val="black"/>
              </a:solidFill>
              <a:latin typeface="Century Gothic"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8686800" cy="1143000"/>
          </a:xfrm>
        </p:spPr>
        <p:txBody>
          <a:bodyPr>
            <a:noAutofit/>
          </a:bodyPr>
          <a:lstStyle/>
          <a:p>
            <a:r>
              <a:rPr lang="en-US" sz="4800" b="0" dirty="0" smtClean="0">
                <a:latin typeface="Carbon Block" pitchFamily="2" charset="0"/>
              </a:rPr>
              <a:t>The Right Time...Leadership Workshops</a:t>
            </a:r>
            <a:endParaRPr lang="en-US" sz="4800" b="0" dirty="0">
              <a:latin typeface="Carbon Block" pitchFamily="2" charset="0"/>
            </a:endParaRPr>
          </a:p>
        </p:txBody>
      </p:sp>
      <p:sp>
        <p:nvSpPr>
          <p:cNvPr id="5" name="TextBox 4"/>
          <p:cNvSpPr txBox="1"/>
          <p:nvPr/>
        </p:nvSpPr>
        <p:spPr>
          <a:xfrm>
            <a:off x="533400" y="1828800"/>
            <a:ext cx="8610600" cy="2939266"/>
          </a:xfrm>
          <a:prstGeom prst="rect">
            <a:avLst/>
          </a:prstGeom>
          <a:noFill/>
        </p:spPr>
        <p:txBody>
          <a:bodyPr wrap="square" rtlCol="0">
            <a:spAutoFit/>
          </a:bodyPr>
          <a:lstStyle/>
          <a:p>
            <a:pPr defTabSz="914400">
              <a:buFont typeface="Arial" pitchFamily="34" charset="0"/>
              <a:buChar char="•"/>
            </a:pPr>
            <a:r>
              <a:rPr lang="en-US" sz="3200" dirty="0" smtClean="0">
                <a:solidFill>
                  <a:prstClr val="black"/>
                </a:solidFill>
                <a:latin typeface="Century Gothic" pitchFamily="34" charset="0"/>
              </a:rPr>
              <a:t>Hold during the DCM.</a:t>
            </a:r>
          </a:p>
          <a:p>
            <a:pPr defTabSz="914400">
              <a:buFont typeface="Arial" pitchFamily="34" charset="0"/>
              <a:buChar char="•"/>
            </a:pPr>
            <a:r>
              <a:rPr lang="en-US" sz="3200" dirty="0" smtClean="0">
                <a:solidFill>
                  <a:prstClr val="black"/>
                </a:solidFill>
                <a:latin typeface="Century Gothic" pitchFamily="34" charset="0"/>
              </a:rPr>
              <a:t>Choose topics that pertain to events</a:t>
            </a:r>
          </a:p>
          <a:p>
            <a:pPr lvl="1" defTabSz="914400">
              <a:buFont typeface="Arial" pitchFamily="34" charset="0"/>
              <a:buChar char="•"/>
            </a:pPr>
            <a:r>
              <a:rPr lang="en-US" sz="3200" dirty="0" smtClean="0">
                <a:solidFill>
                  <a:prstClr val="black"/>
                </a:solidFill>
                <a:latin typeface="Century Gothic" pitchFamily="34" charset="0"/>
              </a:rPr>
              <a:t>i.e. Fundraising Tips for PTP in August</a:t>
            </a:r>
          </a:p>
          <a:p>
            <a:pPr defTabSz="914400">
              <a:buFont typeface="Arial" pitchFamily="34" charset="0"/>
              <a:buChar char="•"/>
            </a:pPr>
            <a:r>
              <a:rPr lang="en-US" sz="3200" dirty="0" smtClean="0">
                <a:solidFill>
                  <a:prstClr val="black"/>
                </a:solidFill>
                <a:latin typeface="Century Gothic" pitchFamily="34" charset="0"/>
              </a:rPr>
              <a:t>Consistency &amp; Frequency. </a:t>
            </a:r>
          </a:p>
          <a:p>
            <a:pPr defTabSz="914400">
              <a:buFont typeface="Arial" pitchFamily="34" charset="0"/>
              <a:buChar char="•"/>
            </a:pPr>
            <a:r>
              <a:rPr lang="en-US" sz="3200" dirty="0" smtClean="0">
                <a:solidFill>
                  <a:prstClr val="black"/>
                </a:solidFill>
                <a:latin typeface="Century Gothic" pitchFamily="34" charset="0"/>
              </a:rPr>
              <a:t>Ask for opinions.</a:t>
            </a:r>
          </a:p>
          <a:p>
            <a:pPr defTabSz="914400">
              <a:buFont typeface="Arial" pitchFamily="34" charset="0"/>
              <a:buChar char="•"/>
            </a:pPr>
            <a:endParaRPr lang="en-US" sz="2500" dirty="0" smtClean="0">
              <a:solidFill>
                <a:prstClr val="black"/>
              </a:solidFill>
              <a:latin typeface="Century Gothic" pitchFamily="34" charset="0"/>
            </a:endParaRPr>
          </a:p>
        </p:txBody>
      </p:sp>
      <p:sp>
        <p:nvSpPr>
          <p:cNvPr id="6" name="TextBox 5"/>
          <p:cNvSpPr txBox="1"/>
          <p:nvPr/>
        </p:nvSpPr>
        <p:spPr>
          <a:xfrm>
            <a:off x="457200" y="4953000"/>
            <a:ext cx="8686800" cy="400110"/>
          </a:xfrm>
          <a:prstGeom prst="rect">
            <a:avLst/>
          </a:prstGeom>
          <a:noFill/>
        </p:spPr>
        <p:txBody>
          <a:bodyPr wrap="square" rtlCol="0">
            <a:spAutoFit/>
          </a:bodyPr>
          <a:lstStyle/>
          <a:p>
            <a:pPr algn="ctr" defTabSz="914400"/>
            <a:endParaRPr lang="en-US" sz="2000" dirty="0">
              <a:solidFill>
                <a:prstClr val="black"/>
              </a:solidFill>
              <a:latin typeface="Century Gothic" pitchFamily="34" charset="0"/>
            </a:endParaRPr>
          </a:p>
        </p:txBody>
      </p:sp>
      <p:sp>
        <p:nvSpPr>
          <p:cNvPr id="7" name="TextBox 6"/>
          <p:cNvSpPr txBox="1"/>
          <p:nvPr/>
        </p:nvSpPr>
        <p:spPr>
          <a:xfrm>
            <a:off x="381000" y="5486400"/>
            <a:ext cx="8534400" cy="584775"/>
          </a:xfrm>
          <a:prstGeom prst="rect">
            <a:avLst/>
          </a:prstGeom>
          <a:noFill/>
        </p:spPr>
        <p:txBody>
          <a:bodyPr wrap="square" rtlCol="0">
            <a:spAutoFit/>
          </a:bodyPr>
          <a:lstStyle/>
          <a:p>
            <a:pPr defTabSz="914400"/>
            <a:r>
              <a:rPr lang="en-US" sz="2400" dirty="0" smtClean="0">
                <a:solidFill>
                  <a:prstClr val="black"/>
                </a:solidFill>
                <a:latin typeface="Segoe Script" pitchFamily="34" charset="0"/>
              </a:rPr>
              <a:t>Think…what would the </a:t>
            </a:r>
            <a:r>
              <a:rPr lang="en-US" sz="3200" b="1" dirty="0" smtClean="0">
                <a:solidFill>
                  <a:prstClr val="black"/>
                </a:solidFill>
                <a:latin typeface="Segoe Script" pitchFamily="34" charset="0"/>
              </a:rPr>
              <a:t>members</a:t>
            </a:r>
            <a:r>
              <a:rPr lang="en-US" sz="2400" dirty="0" smtClean="0">
                <a:solidFill>
                  <a:prstClr val="black"/>
                </a:solidFill>
                <a:latin typeface="Segoe Script" pitchFamily="34" charset="0"/>
              </a:rPr>
              <a:t> benefit from?</a:t>
            </a:r>
            <a:endParaRPr lang="en-US" sz="2000" dirty="0" smtClean="0">
              <a:solidFill>
                <a:prstClr val="black"/>
              </a:solidFill>
              <a:latin typeface="Segoe Script"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8686800" cy="1143000"/>
          </a:xfrm>
        </p:spPr>
        <p:txBody>
          <a:bodyPr>
            <a:noAutofit/>
          </a:bodyPr>
          <a:lstStyle/>
          <a:p>
            <a:r>
              <a:rPr lang="en-US" sz="5400" b="0" dirty="0" smtClean="0">
                <a:latin typeface="Carbon Block" pitchFamily="2" charset="0"/>
              </a:rPr>
              <a:t>Topic Ideas</a:t>
            </a:r>
            <a:endParaRPr lang="en-US" sz="5400" b="0" dirty="0">
              <a:latin typeface="Carbon Block" pitchFamily="2" charset="0"/>
            </a:endParaRPr>
          </a:p>
        </p:txBody>
      </p:sp>
      <p:sp>
        <p:nvSpPr>
          <p:cNvPr id="5" name="TextBox 4"/>
          <p:cNvSpPr txBox="1"/>
          <p:nvPr/>
        </p:nvSpPr>
        <p:spPr>
          <a:xfrm>
            <a:off x="533400" y="1828800"/>
            <a:ext cx="8610600" cy="4324261"/>
          </a:xfrm>
          <a:prstGeom prst="rect">
            <a:avLst/>
          </a:prstGeom>
          <a:noFill/>
        </p:spPr>
        <p:txBody>
          <a:bodyPr wrap="square" rtlCol="0">
            <a:spAutoFit/>
          </a:bodyPr>
          <a:lstStyle/>
          <a:p>
            <a:pPr defTabSz="914400">
              <a:buFont typeface="Arial" pitchFamily="34" charset="0"/>
              <a:buChar char="•"/>
            </a:pPr>
            <a:r>
              <a:rPr lang="en-US" sz="2500" dirty="0" smtClean="0">
                <a:solidFill>
                  <a:prstClr val="black"/>
                </a:solidFill>
                <a:latin typeface="Century Gothic" pitchFamily="34" charset="0"/>
              </a:rPr>
              <a:t>Fundraising</a:t>
            </a:r>
          </a:p>
          <a:p>
            <a:pPr defTabSz="914400">
              <a:buFont typeface="Arial" pitchFamily="34" charset="0"/>
              <a:buChar char="•"/>
            </a:pPr>
            <a:r>
              <a:rPr lang="en-US" sz="2500" dirty="0" smtClean="0">
                <a:solidFill>
                  <a:prstClr val="black"/>
                </a:solidFill>
                <a:latin typeface="Century Gothic" pitchFamily="34" charset="0"/>
              </a:rPr>
              <a:t>How to Find Service Projects</a:t>
            </a:r>
          </a:p>
          <a:p>
            <a:pPr defTabSz="914400">
              <a:buFont typeface="Arial" pitchFamily="34" charset="0"/>
              <a:buChar char="•"/>
            </a:pPr>
            <a:r>
              <a:rPr lang="en-US" sz="2500" dirty="0" smtClean="0">
                <a:solidFill>
                  <a:prstClr val="black"/>
                </a:solidFill>
                <a:latin typeface="Century Gothic" pitchFamily="34" charset="0"/>
              </a:rPr>
              <a:t>Time Management</a:t>
            </a:r>
          </a:p>
          <a:p>
            <a:pPr defTabSz="914400">
              <a:buFont typeface="Arial" pitchFamily="34" charset="0"/>
              <a:buChar char="•"/>
            </a:pPr>
            <a:r>
              <a:rPr lang="en-US" sz="2500" dirty="0" smtClean="0">
                <a:solidFill>
                  <a:prstClr val="black"/>
                </a:solidFill>
                <a:latin typeface="Century Gothic" pitchFamily="34" charset="0"/>
              </a:rPr>
              <a:t>Leadership Skills</a:t>
            </a:r>
          </a:p>
          <a:p>
            <a:pPr defTabSz="914400">
              <a:buFont typeface="Arial" pitchFamily="34" charset="0"/>
              <a:buChar char="•"/>
            </a:pPr>
            <a:r>
              <a:rPr lang="en-US" sz="2500" dirty="0" smtClean="0">
                <a:solidFill>
                  <a:prstClr val="black"/>
                </a:solidFill>
                <a:latin typeface="Century Gothic" pitchFamily="34" charset="0"/>
              </a:rPr>
              <a:t>CNH Key Club 101</a:t>
            </a:r>
          </a:p>
          <a:p>
            <a:pPr defTabSz="914400">
              <a:buFont typeface="Arial" pitchFamily="34" charset="0"/>
              <a:buChar char="•"/>
            </a:pPr>
            <a:r>
              <a:rPr lang="en-US" sz="2500" dirty="0" smtClean="0">
                <a:solidFill>
                  <a:prstClr val="black"/>
                </a:solidFill>
                <a:latin typeface="Century Gothic" pitchFamily="34" charset="0"/>
              </a:rPr>
              <a:t>Key Club International 101</a:t>
            </a:r>
          </a:p>
          <a:p>
            <a:pPr defTabSz="914400">
              <a:buFont typeface="Arial" pitchFamily="34" charset="0"/>
              <a:buChar char="•"/>
            </a:pPr>
            <a:r>
              <a:rPr lang="en-US" sz="2500" dirty="0" smtClean="0">
                <a:solidFill>
                  <a:prstClr val="black"/>
                </a:solidFill>
                <a:latin typeface="Century Gothic" pitchFamily="34" charset="0"/>
              </a:rPr>
              <a:t>What are Club Bylaws?</a:t>
            </a:r>
          </a:p>
          <a:p>
            <a:pPr defTabSz="914400">
              <a:buFont typeface="Arial" pitchFamily="34" charset="0"/>
              <a:buChar char="•"/>
            </a:pPr>
            <a:r>
              <a:rPr lang="en-US" sz="2500" dirty="0" smtClean="0">
                <a:solidFill>
                  <a:prstClr val="black"/>
                </a:solidFill>
                <a:latin typeface="Century Gothic" pitchFamily="34" charset="0"/>
              </a:rPr>
              <a:t>The Kiwanis Family</a:t>
            </a:r>
          </a:p>
          <a:p>
            <a:pPr defTabSz="914400">
              <a:buFont typeface="Arial" pitchFamily="34" charset="0"/>
              <a:buChar char="•"/>
            </a:pPr>
            <a:r>
              <a:rPr lang="en-US" sz="2500" dirty="0" smtClean="0">
                <a:solidFill>
                  <a:prstClr val="black"/>
                </a:solidFill>
                <a:latin typeface="Century Gothic" pitchFamily="34" charset="0"/>
              </a:rPr>
              <a:t>Awards – How to Apply</a:t>
            </a:r>
          </a:p>
          <a:p>
            <a:pPr defTabSz="914400">
              <a:buFont typeface="Arial" pitchFamily="34" charset="0"/>
              <a:buChar char="•"/>
            </a:pPr>
            <a:r>
              <a:rPr lang="en-US" sz="2500" dirty="0" smtClean="0">
                <a:solidFill>
                  <a:prstClr val="black"/>
                </a:solidFill>
                <a:latin typeface="Century Gothic" pitchFamily="34" charset="0"/>
              </a:rPr>
              <a:t>Public Speaking</a:t>
            </a:r>
          </a:p>
          <a:p>
            <a:pPr defTabSz="914400">
              <a:buFont typeface="Arial" pitchFamily="34" charset="0"/>
              <a:buChar char="•"/>
            </a:pPr>
            <a:r>
              <a:rPr lang="en-US" sz="2500" dirty="0" smtClean="0">
                <a:solidFill>
                  <a:prstClr val="black"/>
                </a:solidFill>
                <a:latin typeface="Century Gothic" pitchFamily="34" charset="0"/>
              </a:rPr>
              <a:t>District Convention 101</a:t>
            </a:r>
          </a:p>
        </p:txBody>
      </p:sp>
      <p:sp>
        <p:nvSpPr>
          <p:cNvPr id="6" name="TextBox 5"/>
          <p:cNvSpPr txBox="1"/>
          <p:nvPr/>
        </p:nvSpPr>
        <p:spPr>
          <a:xfrm>
            <a:off x="457200" y="4953000"/>
            <a:ext cx="8686800" cy="400110"/>
          </a:xfrm>
          <a:prstGeom prst="rect">
            <a:avLst/>
          </a:prstGeom>
          <a:noFill/>
        </p:spPr>
        <p:txBody>
          <a:bodyPr wrap="square" rtlCol="0">
            <a:spAutoFit/>
          </a:bodyPr>
          <a:lstStyle/>
          <a:p>
            <a:pPr algn="ctr" defTabSz="914400"/>
            <a:endParaRPr lang="en-US" sz="2000" dirty="0">
              <a:solidFill>
                <a:prstClr val="black"/>
              </a:solidFill>
              <a:latin typeface="Century Gothic" pitchFamily="34" charset="0"/>
            </a:endParaRPr>
          </a:p>
        </p:txBody>
      </p:sp>
      <p:sp>
        <p:nvSpPr>
          <p:cNvPr id="8" name="TextBox 7"/>
          <p:cNvSpPr txBox="1"/>
          <p:nvPr/>
        </p:nvSpPr>
        <p:spPr>
          <a:xfrm>
            <a:off x="5181600" y="2514600"/>
            <a:ext cx="3657600" cy="2585323"/>
          </a:xfrm>
          <a:prstGeom prst="rect">
            <a:avLst/>
          </a:prstGeom>
          <a:noFill/>
        </p:spPr>
        <p:txBody>
          <a:bodyPr wrap="square" rtlCol="0">
            <a:spAutoFit/>
          </a:bodyPr>
          <a:lstStyle/>
          <a:p>
            <a:pPr defTabSz="914400"/>
            <a:r>
              <a:rPr lang="en-US" sz="5400" dirty="0" smtClean="0">
                <a:solidFill>
                  <a:prstClr val="black"/>
                </a:solidFill>
                <a:latin typeface="Segoe Script" pitchFamily="34" charset="0"/>
              </a:rPr>
              <a:t>The list goes on and on…</a:t>
            </a:r>
            <a:endParaRPr lang="en-US" sz="4800" dirty="0" smtClean="0">
              <a:solidFill>
                <a:prstClr val="black"/>
              </a:solidFill>
              <a:latin typeface="Segoe Script"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t>WHY DO YOU LOVE SERVICE?</a:t>
            </a:r>
            <a:endParaRPr lang="en-US" sz="4400" b="1" dirty="0"/>
          </a:p>
        </p:txBody>
      </p:sp>
      <p:sp>
        <p:nvSpPr>
          <p:cNvPr id="3" name="Content Placeholder 2"/>
          <p:cNvSpPr>
            <a:spLocks noGrp="1"/>
          </p:cNvSpPr>
          <p:nvPr>
            <p:ph idx="1"/>
          </p:nvPr>
        </p:nvSpPr>
        <p:spPr/>
        <p:txBody>
          <a:bodyPr/>
          <a:lstStyle/>
          <a:p>
            <a:r>
              <a:rPr lang="en-US" sz="4000" dirty="0" smtClean="0"/>
              <a:t>IT MAKES ME FEEL GOOD</a:t>
            </a:r>
          </a:p>
          <a:p>
            <a:pPr>
              <a:buNone/>
            </a:pPr>
            <a:endParaRPr lang="en-US" sz="4000" dirty="0" smtClean="0"/>
          </a:p>
          <a:p>
            <a:r>
              <a:rPr lang="en-US" sz="4000" dirty="0" smtClean="0"/>
              <a:t>I made an impact</a:t>
            </a:r>
          </a:p>
          <a:p>
            <a:endParaRPr lang="en-US" sz="4000" dirty="0" smtClean="0"/>
          </a:p>
          <a:p>
            <a:r>
              <a:rPr lang="en-US" sz="4000" dirty="0" smtClean="0"/>
              <a:t>It’s a thrill to organize</a:t>
            </a:r>
            <a:br>
              <a:rPr lang="en-US" sz="4000" dirty="0" smtClean="0"/>
            </a:br>
            <a:endParaRPr lang="en-US" dirty="0" smtClean="0"/>
          </a:p>
          <a:p>
            <a:endParaRPr lang="en-US" dirty="0"/>
          </a:p>
        </p:txBody>
      </p:sp>
      <p:sp>
        <p:nvSpPr>
          <p:cNvPr id="4" name="TextBox 3"/>
          <p:cNvSpPr txBox="1"/>
          <p:nvPr/>
        </p:nvSpPr>
        <p:spPr>
          <a:xfrm>
            <a:off x="1905000" y="2286000"/>
            <a:ext cx="5562600" cy="1015663"/>
          </a:xfrm>
          <a:prstGeom prst="rect">
            <a:avLst/>
          </a:prstGeom>
          <a:noFill/>
        </p:spPr>
        <p:txBody>
          <a:bodyPr wrap="square" rtlCol="0">
            <a:spAutoFit/>
          </a:bodyPr>
          <a:lstStyle/>
          <a:p>
            <a:r>
              <a:rPr lang="en-US" sz="6000" b="1" dirty="0" smtClean="0">
                <a:latin typeface="Century Gothic" pitchFamily="34" charset="0"/>
              </a:rPr>
              <a:t>OH SO GOOD</a:t>
            </a:r>
            <a:endParaRPr lang="en-US" sz="6000" b="1" dirty="0">
              <a:latin typeface="Century Gothic" pitchFamily="34" charset="0"/>
            </a:endParaRPr>
          </a:p>
        </p:txBody>
      </p:sp>
      <p:sp>
        <p:nvSpPr>
          <p:cNvPr id="5" name="TextBox 4"/>
          <p:cNvSpPr txBox="1"/>
          <p:nvPr/>
        </p:nvSpPr>
        <p:spPr>
          <a:xfrm>
            <a:off x="457200" y="3657600"/>
            <a:ext cx="4191000" cy="1015663"/>
          </a:xfrm>
          <a:prstGeom prst="rect">
            <a:avLst/>
          </a:prstGeom>
          <a:noFill/>
        </p:spPr>
        <p:txBody>
          <a:bodyPr wrap="square" rtlCol="0">
            <a:spAutoFit/>
          </a:bodyPr>
          <a:lstStyle/>
          <a:p>
            <a:r>
              <a:rPr lang="en-US" sz="6000" b="1" dirty="0" smtClean="0">
                <a:latin typeface="Century Gothic" pitchFamily="34" charset="0"/>
              </a:rPr>
              <a:t>A BIG ONE</a:t>
            </a:r>
            <a:endParaRPr lang="en-US" sz="6000" b="1" dirty="0">
              <a:latin typeface="Century Gothic" pitchFamily="34" charset="0"/>
            </a:endParaRPr>
          </a:p>
        </p:txBody>
      </p:sp>
      <p:sp>
        <p:nvSpPr>
          <p:cNvPr id="6" name="TextBox 5"/>
          <p:cNvSpPr txBox="1"/>
          <p:nvPr/>
        </p:nvSpPr>
        <p:spPr>
          <a:xfrm>
            <a:off x="914400" y="5181600"/>
            <a:ext cx="4800600" cy="1015663"/>
          </a:xfrm>
          <a:prstGeom prst="rect">
            <a:avLst/>
          </a:prstGeom>
          <a:noFill/>
        </p:spPr>
        <p:txBody>
          <a:bodyPr wrap="square" rtlCol="0">
            <a:spAutoFit/>
          </a:bodyPr>
          <a:lstStyle/>
          <a:p>
            <a:r>
              <a:rPr lang="en-US" sz="6000" b="1" dirty="0" smtClean="0">
                <a:latin typeface="Century Gothic" pitchFamily="34" charset="0"/>
              </a:rPr>
              <a:t>LIKE A BOSS</a:t>
            </a:r>
            <a:endParaRPr lang="en-US" sz="6000" b="1" dirty="0">
              <a:latin typeface="Century Gothic" pitchFamily="34" charset="0"/>
            </a:endParaRPr>
          </a:p>
        </p:txBody>
      </p:sp>
      <p:sp>
        <p:nvSpPr>
          <p:cNvPr id="7" name="Heart 6"/>
          <p:cNvSpPr/>
          <p:nvPr/>
        </p:nvSpPr>
        <p:spPr>
          <a:xfrm>
            <a:off x="5715000" y="3301662"/>
            <a:ext cx="3128400" cy="2413337"/>
          </a:xfrm>
          <a:prstGeom prst="hear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8686800" cy="1143000"/>
          </a:xfrm>
        </p:spPr>
        <p:txBody>
          <a:bodyPr>
            <a:noAutofit/>
          </a:bodyPr>
          <a:lstStyle/>
          <a:p>
            <a:r>
              <a:rPr lang="en-US" sz="5400" b="0" dirty="0" smtClean="0">
                <a:latin typeface="Carbon Block" pitchFamily="2" charset="0"/>
              </a:rPr>
              <a:t>Topic Ideas (cont.)</a:t>
            </a:r>
            <a:endParaRPr lang="en-US" sz="5400" b="0" dirty="0">
              <a:latin typeface="Carbon Block" pitchFamily="2" charset="0"/>
            </a:endParaRPr>
          </a:p>
        </p:txBody>
      </p:sp>
      <p:sp>
        <p:nvSpPr>
          <p:cNvPr id="6" name="TextBox 5"/>
          <p:cNvSpPr txBox="1"/>
          <p:nvPr/>
        </p:nvSpPr>
        <p:spPr>
          <a:xfrm>
            <a:off x="457200" y="4953000"/>
            <a:ext cx="8686800" cy="400110"/>
          </a:xfrm>
          <a:prstGeom prst="rect">
            <a:avLst/>
          </a:prstGeom>
          <a:noFill/>
        </p:spPr>
        <p:txBody>
          <a:bodyPr wrap="square" rtlCol="0">
            <a:spAutoFit/>
          </a:bodyPr>
          <a:lstStyle/>
          <a:p>
            <a:pPr algn="ctr" defTabSz="914400"/>
            <a:endParaRPr lang="en-US" sz="2000" dirty="0">
              <a:solidFill>
                <a:prstClr val="black"/>
              </a:solidFill>
              <a:latin typeface="Century Gothic" pitchFamily="34" charset="0"/>
            </a:endParaRPr>
          </a:p>
        </p:txBody>
      </p:sp>
      <p:sp>
        <p:nvSpPr>
          <p:cNvPr id="8" name="TextBox 7"/>
          <p:cNvSpPr txBox="1"/>
          <p:nvPr/>
        </p:nvSpPr>
        <p:spPr>
          <a:xfrm>
            <a:off x="762000" y="2514600"/>
            <a:ext cx="8077200" cy="923330"/>
          </a:xfrm>
          <a:prstGeom prst="rect">
            <a:avLst/>
          </a:prstGeom>
          <a:noFill/>
        </p:spPr>
        <p:txBody>
          <a:bodyPr wrap="square" rtlCol="0">
            <a:spAutoFit/>
          </a:bodyPr>
          <a:lstStyle/>
          <a:p>
            <a:pPr defTabSz="914400"/>
            <a:r>
              <a:rPr lang="en-US" sz="5400" dirty="0" smtClean="0">
                <a:solidFill>
                  <a:prstClr val="black"/>
                </a:solidFill>
                <a:latin typeface="Segoe Script" pitchFamily="34" charset="0"/>
              </a:rPr>
              <a:t>Let’s Brainstorm!</a:t>
            </a:r>
            <a:endParaRPr lang="en-US" sz="4800" dirty="0" smtClean="0">
              <a:solidFill>
                <a:prstClr val="black"/>
              </a:solidFill>
              <a:latin typeface="Segoe Script" pitchFamily="34" charset="0"/>
            </a:endParaRPr>
          </a:p>
        </p:txBody>
      </p:sp>
      <p:pic>
        <p:nvPicPr>
          <p:cNvPr id="15362" name="Picture 2" descr="http://officeimg.vo.msecnd.net/en-us/images/MH900234543.jpg"/>
          <p:cNvPicPr>
            <a:picLocks noChangeAspect="1" noChangeArrowheads="1"/>
          </p:cNvPicPr>
          <p:nvPr/>
        </p:nvPicPr>
        <p:blipFill>
          <a:blip r:embed="rId3" cstate="email"/>
          <a:srcRect/>
          <a:stretch>
            <a:fillRect/>
          </a:stretch>
        </p:blipFill>
        <p:spPr bwMode="auto">
          <a:xfrm>
            <a:off x="5943600" y="3505200"/>
            <a:ext cx="2333625" cy="2333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1143000"/>
          </a:xfrm>
        </p:spPr>
        <p:txBody>
          <a:bodyPr>
            <a:noAutofit/>
          </a:bodyPr>
          <a:lstStyle/>
          <a:p>
            <a:r>
              <a:rPr lang="en-US" b="0" dirty="0" smtClean="0">
                <a:latin typeface="Carbon Block" pitchFamily="2" charset="0"/>
              </a:rPr>
              <a:t>Outstanding Members…They’re EVERYWHERE</a:t>
            </a:r>
            <a:endParaRPr lang="en-US" b="0" dirty="0">
              <a:latin typeface="Carbon Block" pitchFamily="2" charset="0"/>
            </a:endParaRPr>
          </a:p>
        </p:txBody>
      </p:sp>
      <p:sp>
        <p:nvSpPr>
          <p:cNvPr id="5" name="TextBox 4"/>
          <p:cNvSpPr txBox="1"/>
          <p:nvPr/>
        </p:nvSpPr>
        <p:spPr>
          <a:xfrm>
            <a:off x="914400" y="4495800"/>
            <a:ext cx="7620000" cy="1415772"/>
          </a:xfrm>
          <a:prstGeom prst="rect">
            <a:avLst/>
          </a:prstGeom>
          <a:noFill/>
        </p:spPr>
        <p:txBody>
          <a:bodyPr wrap="square" rtlCol="0">
            <a:spAutoFit/>
          </a:bodyPr>
          <a:lstStyle/>
          <a:p>
            <a:pPr defTabSz="914400"/>
            <a:r>
              <a:rPr lang="en-US" sz="3600" dirty="0" smtClean="0">
                <a:solidFill>
                  <a:prstClr val="black"/>
                </a:solidFill>
                <a:latin typeface="Showcard Gothic" pitchFamily="82" charset="0"/>
              </a:rPr>
              <a:t>ASK THEM TO HOST A WORKSHOP.</a:t>
            </a:r>
            <a:r>
              <a:rPr lang="en-US" sz="2500" dirty="0" smtClean="0">
                <a:solidFill>
                  <a:prstClr val="black"/>
                </a:solidFill>
                <a:latin typeface="Showcard Gothic" pitchFamily="82" charset="0"/>
              </a:rPr>
              <a:t/>
            </a:r>
            <a:br>
              <a:rPr lang="en-US" sz="2500" dirty="0" smtClean="0">
                <a:solidFill>
                  <a:prstClr val="black"/>
                </a:solidFill>
                <a:latin typeface="Showcard Gothic" pitchFamily="82" charset="0"/>
              </a:rPr>
            </a:br>
            <a:endParaRPr lang="en-US" sz="2500" dirty="0" smtClean="0">
              <a:solidFill>
                <a:prstClr val="black"/>
              </a:solidFill>
              <a:latin typeface="Showcard Gothic" pitchFamily="82" charset="0"/>
            </a:endParaRPr>
          </a:p>
          <a:p>
            <a:pPr defTabSz="914400"/>
            <a:endParaRPr lang="en-US" sz="2500" dirty="0" smtClean="0">
              <a:solidFill>
                <a:prstClr val="black"/>
              </a:solidFill>
              <a:latin typeface="Showcard Gothic" pitchFamily="82" charset="0"/>
            </a:endParaRPr>
          </a:p>
        </p:txBody>
      </p:sp>
      <p:sp>
        <p:nvSpPr>
          <p:cNvPr id="6" name="TextBox 5"/>
          <p:cNvSpPr txBox="1"/>
          <p:nvPr/>
        </p:nvSpPr>
        <p:spPr>
          <a:xfrm>
            <a:off x="457200" y="4953000"/>
            <a:ext cx="8686800" cy="400110"/>
          </a:xfrm>
          <a:prstGeom prst="rect">
            <a:avLst/>
          </a:prstGeom>
          <a:noFill/>
        </p:spPr>
        <p:txBody>
          <a:bodyPr wrap="square" rtlCol="0">
            <a:spAutoFit/>
          </a:bodyPr>
          <a:lstStyle/>
          <a:p>
            <a:pPr algn="ctr" defTabSz="914400"/>
            <a:endParaRPr lang="en-US" sz="2000" dirty="0">
              <a:solidFill>
                <a:prstClr val="black"/>
              </a:solidFill>
              <a:latin typeface="Century Gothic" pitchFamily="34" charset="0"/>
            </a:endParaRPr>
          </a:p>
        </p:txBody>
      </p:sp>
      <p:sp>
        <p:nvSpPr>
          <p:cNvPr id="7" name="TextBox 6"/>
          <p:cNvSpPr txBox="1"/>
          <p:nvPr/>
        </p:nvSpPr>
        <p:spPr>
          <a:xfrm>
            <a:off x="457200" y="2057400"/>
            <a:ext cx="8534400" cy="1938992"/>
          </a:xfrm>
          <a:prstGeom prst="rect">
            <a:avLst/>
          </a:prstGeom>
          <a:noFill/>
        </p:spPr>
        <p:txBody>
          <a:bodyPr wrap="square" rtlCol="0">
            <a:spAutoFit/>
          </a:bodyPr>
          <a:lstStyle/>
          <a:p>
            <a:pPr algn="ctr" defTabSz="914400"/>
            <a:r>
              <a:rPr lang="en-US" sz="2400" dirty="0" smtClean="0">
                <a:solidFill>
                  <a:prstClr val="black"/>
                </a:solidFill>
                <a:latin typeface="Segoe Script" pitchFamily="34" charset="0"/>
              </a:rPr>
              <a:t>Is someone an expert on a certain topic in your division? </a:t>
            </a:r>
          </a:p>
          <a:p>
            <a:pPr algn="ctr" defTabSz="914400"/>
            <a:endParaRPr lang="en-US" sz="2400" dirty="0" smtClean="0">
              <a:solidFill>
                <a:prstClr val="black"/>
              </a:solidFill>
              <a:latin typeface="Segoe Script" pitchFamily="34" charset="0"/>
            </a:endParaRPr>
          </a:p>
          <a:p>
            <a:pPr algn="ctr" defTabSz="914400"/>
            <a:r>
              <a:rPr lang="en-US" sz="2400" dirty="0" smtClean="0">
                <a:solidFill>
                  <a:prstClr val="black"/>
                </a:solidFill>
                <a:latin typeface="Segoe Script" pitchFamily="34" charset="0"/>
              </a:rPr>
              <a:t>Has someone done an exceptional job with fundraising?</a:t>
            </a:r>
            <a:endParaRPr lang="en-US" sz="2000" dirty="0" smtClean="0">
              <a:solidFill>
                <a:prstClr val="black"/>
              </a:solidFill>
              <a:latin typeface="Segoe Script"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8686800" cy="1143000"/>
          </a:xfrm>
        </p:spPr>
        <p:txBody>
          <a:bodyPr>
            <a:noAutofit/>
          </a:bodyPr>
          <a:lstStyle/>
          <a:p>
            <a:r>
              <a:rPr lang="en-US" b="0" dirty="0" smtClean="0">
                <a:latin typeface="Carbon Block" pitchFamily="2" charset="0"/>
              </a:rPr>
              <a:t>You truly become a great leader when...</a:t>
            </a:r>
            <a:endParaRPr lang="en-US" b="0" dirty="0">
              <a:latin typeface="Carbon Block" pitchFamily="2" charset="0"/>
            </a:endParaRPr>
          </a:p>
        </p:txBody>
      </p:sp>
      <p:sp>
        <p:nvSpPr>
          <p:cNvPr id="5" name="TextBox 4"/>
          <p:cNvSpPr txBox="1"/>
          <p:nvPr/>
        </p:nvSpPr>
        <p:spPr>
          <a:xfrm>
            <a:off x="381000" y="1752600"/>
            <a:ext cx="8610600" cy="1400383"/>
          </a:xfrm>
          <a:prstGeom prst="rect">
            <a:avLst/>
          </a:prstGeom>
          <a:noFill/>
        </p:spPr>
        <p:txBody>
          <a:bodyPr wrap="square" rtlCol="0">
            <a:spAutoFit/>
          </a:bodyPr>
          <a:lstStyle/>
          <a:p>
            <a:pPr algn="ctr" defTabSz="914400"/>
            <a:r>
              <a:rPr lang="en-US" sz="6000" dirty="0" smtClean="0">
                <a:solidFill>
                  <a:prstClr val="black"/>
                </a:solidFill>
                <a:latin typeface="Showcard Gothic" pitchFamily="82" charset="0"/>
              </a:rPr>
              <a:t>You delegate work! </a:t>
            </a:r>
          </a:p>
          <a:p>
            <a:pPr defTabSz="914400">
              <a:buFont typeface="Arial" pitchFamily="34" charset="0"/>
              <a:buChar char="•"/>
            </a:pPr>
            <a:endParaRPr lang="en-US" sz="2500" dirty="0" smtClean="0">
              <a:solidFill>
                <a:prstClr val="black"/>
              </a:solidFill>
              <a:latin typeface="Century Gothic" pitchFamily="34" charset="0"/>
            </a:endParaRPr>
          </a:p>
        </p:txBody>
      </p:sp>
      <p:sp>
        <p:nvSpPr>
          <p:cNvPr id="6" name="TextBox 5"/>
          <p:cNvSpPr txBox="1"/>
          <p:nvPr/>
        </p:nvSpPr>
        <p:spPr>
          <a:xfrm>
            <a:off x="457200" y="4953000"/>
            <a:ext cx="8686800" cy="400110"/>
          </a:xfrm>
          <a:prstGeom prst="rect">
            <a:avLst/>
          </a:prstGeom>
          <a:noFill/>
        </p:spPr>
        <p:txBody>
          <a:bodyPr wrap="square" rtlCol="0">
            <a:spAutoFit/>
          </a:bodyPr>
          <a:lstStyle/>
          <a:p>
            <a:pPr algn="ctr" defTabSz="914400"/>
            <a:endParaRPr lang="en-US" sz="2000" dirty="0">
              <a:solidFill>
                <a:prstClr val="black"/>
              </a:solidFill>
              <a:latin typeface="Century Gothic" pitchFamily="34" charset="0"/>
            </a:endParaRPr>
          </a:p>
        </p:txBody>
      </p:sp>
      <p:sp>
        <p:nvSpPr>
          <p:cNvPr id="7" name="TextBox 6"/>
          <p:cNvSpPr txBox="1"/>
          <p:nvPr/>
        </p:nvSpPr>
        <p:spPr>
          <a:xfrm>
            <a:off x="609600" y="3352800"/>
            <a:ext cx="3352800" cy="461665"/>
          </a:xfrm>
          <a:prstGeom prst="rect">
            <a:avLst/>
          </a:prstGeom>
          <a:noFill/>
        </p:spPr>
        <p:txBody>
          <a:bodyPr wrap="square" rtlCol="0">
            <a:spAutoFit/>
          </a:bodyPr>
          <a:lstStyle/>
          <a:p>
            <a:pPr defTabSz="914400"/>
            <a:r>
              <a:rPr lang="en-US" sz="2400" dirty="0" smtClean="0">
                <a:solidFill>
                  <a:prstClr val="black"/>
                </a:solidFill>
                <a:latin typeface="Segoe Script" pitchFamily="34" charset="0"/>
              </a:rPr>
              <a:t>You’re not alone!</a:t>
            </a:r>
            <a:endParaRPr lang="en-US" sz="2000" dirty="0" smtClean="0">
              <a:solidFill>
                <a:prstClr val="black"/>
              </a:solidFill>
              <a:latin typeface="Segoe Script" pitchFamily="34" charset="0"/>
            </a:endParaRPr>
          </a:p>
        </p:txBody>
      </p:sp>
      <p:sp>
        <p:nvSpPr>
          <p:cNvPr id="8" name="TextBox 7"/>
          <p:cNvSpPr txBox="1"/>
          <p:nvPr/>
        </p:nvSpPr>
        <p:spPr>
          <a:xfrm>
            <a:off x="1143000" y="4114800"/>
            <a:ext cx="7696200" cy="830997"/>
          </a:xfrm>
          <a:prstGeom prst="rect">
            <a:avLst/>
          </a:prstGeom>
          <a:noFill/>
        </p:spPr>
        <p:txBody>
          <a:bodyPr wrap="square" rtlCol="0">
            <a:spAutoFit/>
          </a:bodyPr>
          <a:lstStyle/>
          <a:p>
            <a:pPr algn="r" defTabSz="914400"/>
            <a:r>
              <a:rPr lang="en-US" sz="2400" dirty="0" smtClean="0">
                <a:solidFill>
                  <a:prstClr val="black"/>
                </a:solidFill>
                <a:latin typeface="Segoe Script" pitchFamily="34" charset="0"/>
              </a:rPr>
              <a:t>People will get bored of hearing your voice all of the time. </a:t>
            </a:r>
            <a:endParaRPr lang="en-US" sz="2000" dirty="0" smtClean="0">
              <a:solidFill>
                <a:prstClr val="black"/>
              </a:solidFill>
              <a:latin typeface="Segoe Script" pitchFamily="34" charset="0"/>
            </a:endParaRPr>
          </a:p>
        </p:txBody>
      </p:sp>
      <p:sp>
        <p:nvSpPr>
          <p:cNvPr id="9" name="TextBox 8"/>
          <p:cNvSpPr txBox="1"/>
          <p:nvPr/>
        </p:nvSpPr>
        <p:spPr>
          <a:xfrm>
            <a:off x="685800" y="5257800"/>
            <a:ext cx="6858000" cy="461665"/>
          </a:xfrm>
          <a:prstGeom prst="rect">
            <a:avLst/>
          </a:prstGeom>
          <a:noFill/>
        </p:spPr>
        <p:txBody>
          <a:bodyPr wrap="square" rtlCol="0">
            <a:spAutoFit/>
          </a:bodyPr>
          <a:lstStyle/>
          <a:p>
            <a:pPr defTabSz="914400"/>
            <a:r>
              <a:rPr lang="en-US" sz="2400" dirty="0" smtClean="0">
                <a:solidFill>
                  <a:prstClr val="black"/>
                </a:solidFill>
                <a:latin typeface="Segoe Script" pitchFamily="34" charset="0"/>
              </a:rPr>
              <a:t>Others can benefit from their work. </a:t>
            </a:r>
            <a:endParaRPr lang="en-US" sz="2000" dirty="0" smtClean="0">
              <a:solidFill>
                <a:prstClr val="black"/>
              </a:solidFill>
              <a:latin typeface="Segoe Script"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8686800" cy="1143000"/>
          </a:xfrm>
        </p:spPr>
        <p:txBody>
          <a:bodyPr>
            <a:noAutofit/>
          </a:bodyPr>
          <a:lstStyle/>
          <a:p>
            <a:r>
              <a:rPr lang="en-US" sz="5400" b="0" dirty="0" smtClean="0">
                <a:latin typeface="Carbon Block" pitchFamily="2" charset="0"/>
              </a:rPr>
              <a:t>Who to Ask?</a:t>
            </a:r>
            <a:endParaRPr lang="en-US" sz="5400" b="0" dirty="0">
              <a:latin typeface="Carbon Block" pitchFamily="2" charset="0"/>
            </a:endParaRPr>
          </a:p>
        </p:txBody>
      </p:sp>
      <p:sp>
        <p:nvSpPr>
          <p:cNvPr id="5" name="TextBox 4"/>
          <p:cNvSpPr txBox="1"/>
          <p:nvPr/>
        </p:nvSpPr>
        <p:spPr>
          <a:xfrm>
            <a:off x="533400" y="1828800"/>
            <a:ext cx="8610600" cy="3431709"/>
          </a:xfrm>
          <a:prstGeom prst="rect">
            <a:avLst/>
          </a:prstGeom>
          <a:noFill/>
        </p:spPr>
        <p:txBody>
          <a:bodyPr wrap="square" rtlCol="0">
            <a:spAutoFit/>
          </a:bodyPr>
          <a:lstStyle/>
          <a:p>
            <a:pPr defTabSz="914400">
              <a:buFont typeface="Arial" pitchFamily="34" charset="0"/>
              <a:buChar char="•"/>
            </a:pPr>
            <a:r>
              <a:rPr lang="en-US" sz="3200" dirty="0" smtClean="0">
                <a:solidFill>
                  <a:prstClr val="black"/>
                </a:solidFill>
                <a:latin typeface="Century Gothic" pitchFamily="34" charset="0"/>
              </a:rPr>
              <a:t>Officers.</a:t>
            </a:r>
          </a:p>
          <a:p>
            <a:pPr defTabSz="914400">
              <a:buFont typeface="Arial" pitchFamily="34" charset="0"/>
              <a:buChar char="•"/>
            </a:pPr>
            <a:r>
              <a:rPr lang="en-US" sz="3200" dirty="0" smtClean="0">
                <a:solidFill>
                  <a:prstClr val="black"/>
                </a:solidFill>
                <a:latin typeface="Century Gothic" pitchFamily="34" charset="0"/>
              </a:rPr>
              <a:t>Members.</a:t>
            </a:r>
          </a:p>
          <a:p>
            <a:pPr defTabSz="914400">
              <a:buFont typeface="Arial" pitchFamily="34" charset="0"/>
              <a:buChar char="•"/>
            </a:pPr>
            <a:r>
              <a:rPr lang="en-US" sz="3200" dirty="0" err="1" smtClean="0">
                <a:solidFill>
                  <a:prstClr val="black"/>
                </a:solidFill>
                <a:latin typeface="Century Gothic" pitchFamily="34" charset="0"/>
              </a:rPr>
              <a:t>Kiwanians</a:t>
            </a:r>
            <a:r>
              <a:rPr lang="en-US" sz="3200" dirty="0" smtClean="0">
                <a:solidFill>
                  <a:prstClr val="black"/>
                </a:solidFill>
                <a:latin typeface="Century Gothic" pitchFamily="34" charset="0"/>
              </a:rPr>
              <a:t>.</a:t>
            </a:r>
          </a:p>
          <a:p>
            <a:pPr defTabSz="914400">
              <a:buFont typeface="Arial" pitchFamily="34" charset="0"/>
              <a:buChar char="•"/>
            </a:pPr>
            <a:r>
              <a:rPr lang="en-US" sz="3200" dirty="0" smtClean="0">
                <a:solidFill>
                  <a:prstClr val="black"/>
                </a:solidFill>
                <a:latin typeface="Century Gothic" pitchFamily="34" charset="0"/>
              </a:rPr>
              <a:t>Advisors.</a:t>
            </a:r>
          </a:p>
          <a:p>
            <a:pPr defTabSz="914400">
              <a:buFont typeface="Arial" pitchFamily="34" charset="0"/>
              <a:buChar char="•"/>
            </a:pPr>
            <a:r>
              <a:rPr lang="en-US" sz="3200" dirty="0" smtClean="0">
                <a:solidFill>
                  <a:prstClr val="black"/>
                </a:solidFill>
                <a:latin typeface="Century Gothic" pitchFamily="34" charset="0"/>
              </a:rPr>
              <a:t>Special Guests. </a:t>
            </a:r>
          </a:p>
          <a:p>
            <a:pPr defTabSz="914400">
              <a:buFont typeface="Arial" pitchFamily="34" charset="0"/>
              <a:buChar char="•"/>
            </a:pPr>
            <a:endParaRPr lang="en-US" sz="3200" dirty="0" smtClean="0">
              <a:solidFill>
                <a:prstClr val="black"/>
              </a:solidFill>
              <a:latin typeface="Century Gothic" pitchFamily="34" charset="0"/>
            </a:endParaRPr>
          </a:p>
          <a:p>
            <a:pPr defTabSz="914400">
              <a:buFont typeface="Arial" pitchFamily="34" charset="0"/>
              <a:buChar char="•"/>
            </a:pPr>
            <a:endParaRPr lang="en-US" sz="2500" dirty="0" smtClean="0">
              <a:solidFill>
                <a:prstClr val="black"/>
              </a:solidFill>
              <a:latin typeface="Century Gothic" pitchFamily="34" charset="0"/>
            </a:endParaRPr>
          </a:p>
        </p:txBody>
      </p:sp>
      <p:sp>
        <p:nvSpPr>
          <p:cNvPr id="6" name="TextBox 5"/>
          <p:cNvSpPr txBox="1"/>
          <p:nvPr/>
        </p:nvSpPr>
        <p:spPr>
          <a:xfrm>
            <a:off x="457200" y="4953000"/>
            <a:ext cx="8686800" cy="400110"/>
          </a:xfrm>
          <a:prstGeom prst="rect">
            <a:avLst/>
          </a:prstGeom>
          <a:noFill/>
        </p:spPr>
        <p:txBody>
          <a:bodyPr wrap="square" rtlCol="0">
            <a:spAutoFit/>
          </a:bodyPr>
          <a:lstStyle/>
          <a:p>
            <a:pPr algn="ctr" defTabSz="914400"/>
            <a:endParaRPr lang="en-US" sz="2000" dirty="0">
              <a:solidFill>
                <a:prstClr val="black"/>
              </a:solidFill>
              <a:latin typeface="Century Gothic" pitchFamily="34" charset="0"/>
            </a:endParaRPr>
          </a:p>
        </p:txBody>
      </p:sp>
      <p:sp>
        <p:nvSpPr>
          <p:cNvPr id="7" name="TextBox 6"/>
          <p:cNvSpPr txBox="1"/>
          <p:nvPr/>
        </p:nvSpPr>
        <p:spPr>
          <a:xfrm>
            <a:off x="381000" y="5486400"/>
            <a:ext cx="8534400" cy="461665"/>
          </a:xfrm>
          <a:prstGeom prst="rect">
            <a:avLst/>
          </a:prstGeom>
          <a:noFill/>
        </p:spPr>
        <p:txBody>
          <a:bodyPr wrap="square" rtlCol="0">
            <a:spAutoFit/>
          </a:bodyPr>
          <a:lstStyle/>
          <a:p>
            <a:pPr algn="r" defTabSz="914400"/>
            <a:r>
              <a:rPr lang="en-US" sz="2400" dirty="0" smtClean="0">
                <a:solidFill>
                  <a:prstClr val="black"/>
                </a:solidFill>
                <a:latin typeface="Showcard Gothic" pitchFamily="82" charset="0"/>
              </a:rPr>
              <a:t>Who would do an exceptional job?</a:t>
            </a:r>
            <a:endParaRPr lang="en-US" sz="2000" dirty="0" smtClean="0">
              <a:solidFill>
                <a:prstClr val="black"/>
              </a:solidFill>
              <a:latin typeface="Showcard Gothic" pitchFamily="82" charset="0"/>
            </a:endParaRPr>
          </a:p>
        </p:txBody>
      </p:sp>
      <p:pic>
        <p:nvPicPr>
          <p:cNvPr id="55298" name="Picture 2" descr="http://officeimg.vo.msecnd.net/en-us/images/MH900442452.jpg"/>
          <p:cNvPicPr>
            <a:picLocks noChangeAspect="1" noChangeArrowheads="1"/>
          </p:cNvPicPr>
          <p:nvPr/>
        </p:nvPicPr>
        <p:blipFill>
          <a:blip r:embed="rId3" cstate="email"/>
          <a:srcRect/>
          <a:stretch>
            <a:fillRect/>
          </a:stretch>
        </p:blipFill>
        <p:spPr bwMode="auto">
          <a:xfrm>
            <a:off x="4953000" y="1905000"/>
            <a:ext cx="3095625" cy="309562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8686800" cy="1143000"/>
          </a:xfrm>
        </p:spPr>
        <p:txBody>
          <a:bodyPr>
            <a:noAutofit/>
          </a:bodyPr>
          <a:lstStyle/>
          <a:p>
            <a:r>
              <a:rPr lang="en-US" sz="5400" b="0" dirty="0" smtClean="0">
                <a:latin typeface="Carbon Block" pitchFamily="2" charset="0"/>
              </a:rPr>
              <a:t>Planning</a:t>
            </a:r>
            <a:endParaRPr lang="en-US" sz="5400" b="0" dirty="0">
              <a:latin typeface="Carbon Block" pitchFamily="2" charset="0"/>
            </a:endParaRPr>
          </a:p>
        </p:txBody>
      </p:sp>
      <p:sp>
        <p:nvSpPr>
          <p:cNvPr id="5" name="TextBox 4"/>
          <p:cNvSpPr txBox="1"/>
          <p:nvPr/>
        </p:nvSpPr>
        <p:spPr>
          <a:xfrm>
            <a:off x="533400" y="1600200"/>
            <a:ext cx="8610600" cy="4785926"/>
          </a:xfrm>
          <a:prstGeom prst="rect">
            <a:avLst/>
          </a:prstGeom>
          <a:noFill/>
        </p:spPr>
        <p:txBody>
          <a:bodyPr wrap="square" rtlCol="0">
            <a:spAutoFit/>
          </a:bodyPr>
          <a:lstStyle/>
          <a:p>
            <a:pPr defTabSz="914400">
              <a:buFont typeface="Arial" pitchFamily="34" charset="0"/>
              <a:buChar char="•"/>
            </a:pPr>
            <a:r>
              <a:rPr lang="en-US" sz="2800" dirty="0" smtClean="0">
                <a:solidFill>
                  <a:prstClr val="black"/>
                </a:solidFill>
                <a:latin typeface="Century Gothic" pitchFamily="34" charset="0"/>
              </a:rPr>
              <a:t>Ask at least a MONTH in advance.</a:t>
            </a:r>
          </a:p>
          <a:p>
            <a:pPr defTabSz="914400">
              <a:buFont typeface="Arial" pitchFamily="34" charset="0"/>
              <a:buChar char="•"/>
            </a:pPr>
            <a:r>
              <a:rPr lang="en-US" sz="2800" dirty="0" smtClean="0">
                <a:solidFill>
                  <a:prstClr val="black"/>
                </a:solidFill>
                <a:latin typeface="Century Gothic" pitchFamily="34" charset="0"/>
              </a:rPr>
              <a:t>Give them due dates.</a:t>
            </a:r>
          </a:p>
          <a:p>
            <a:pPr defTabSz="914400">
              <a:buFont typeface="Arial" pitchFamily="34" charset="0"/>
              <a:buChar char="•"/>
            </a:pPr>
            <a:r>
              <a:rPr lang="en-US" sz="2800" dirty="0" smtClean="0">
                <a:solidFill>
                  <a:prstClr val="black"/>
                </a:solidFill>
                <a:latin typeface="Century Gothic" pitchFamily="34" charset="0"/>
              </a:rPr>
              <a:t>Give them specifics.</a:t>
            </a:r>
          </a:p>
          <a:p>
            <a:pPr lvl="1" defTabSz="914400">
              <a:buFont typeface="Arial" pitchFamily="34" charset="0"/>
              <a:buChar char="•"/>
            </a:pPr>
            <a:r>
              <a:rPr lang="en-US" sz="2800" dirty="0" smtClean="0">
                <a:solidFill>
                  <a:prstClr val="black"/>
                </a:solidFill>
                <a:latin typeface="Century Gothic" pitchFamily="34" charset="0"/>
              </a:rPr>
              <a:t>Time</a:t>
            </a:r>
          </a:p>
          <a:p>
            <a:pPr lvl="1" defTabSz="914400">
              <a:buFont typeface="Arial" pitchFamily="34" charset="0"/>
              <a:buChar char="•"/>
            </a:pPr>
            <a:r>
              <a:rPr lang="en-US" sz="2800" dirty="0" smtClean="0">
                <a:solidFill>
                  <a:prstClr val="black"/>
                </a:solidFill>
                <a:latin typeface="Century Gothic" pitchFamily="34" charset="0"/>
              </a:rPr>
              <a:t>Topic</a:t>
            </a:r>
          </a:p>
          <a:p>
            <a:pPr lvl="1" defTabSz="914400">
              <a:buFont typeface="Arial" pitchFamily="34" charset="0"/>
              <a:buChar char="•"/>
            </a:pPr>
            <a:r>
              <a:rPr lang="en-US" sz="2800" dirty="0" smtClean="0">
                <a:solidFill>
                  <a:prstClr val="black"/>
                </a:solidFill>
                <a:latin typeface="Century Gothic" pitchFamily="34" charset="0"/>
              </a:rPr>
              <a:t>Audience</a:t>
            </a:r>
          </a:p>
          <a:p>
            <a:pPr defTabSz="914400">
              <a:buFont typeface="Arial" pitchFamily="34" charset="0"/>
              <a:buChar char="•"/>
            </a:pPr>
            <a:r>
              <a:rPr lang="en-US" sz="2800" dirty="0" smtClean="0">
                <a:solidFill>
                  <a:prstClr val="black"/>
                </a:solidFill>
                <a:latin typeface="Century Gothic" pitchFamily="34" charset="0"/>
              </a:rPr>
              <a:t>Brainstorm. </a:t>
            </a:r>
          </a:p>
          <a:p>
            <a:pPr defTabSz="914400">
              <a:buFont typeface="Arial" pitchFamily="34" charset="0"/>
              <a:buChar char="•"/>
            </a:pPr>
            <a:r>
              <a:rPr lang="en-US" sz="2800" dirty="0" smtClean="0">
                <a:solidFill>
                  <a:prstClr val="black"/>
                </a:solidFill>
                <a:latin typeface="Century Gothic" pitchFamily="34" charset="0"/>
              </a:rPr>
              <a:t>Bee supportive and thankful.</a:t>
            </a:r>
          </a:p>
          <a:p>
            <a:pPr defTabSz="914400">
              <a:buFont typeface="Arial" pitchFamily="34" charset="0"/>
              <a:buChar char="•"/>
            </a:pPr>
            <a:r>
              <a:rPr lang="en-US" sz="2800" dirty="0" smtClean="0">
                <a:solidFill>
                  <a:prstClr val="black"/>
                </a:solidFill>
                <a:latin typeface="Century Gothic" pitchFamily="34" charset="0"/>
              </a:rPr>
              <a:t>Provide them a memento </a:t>
            </a:r>
          </a:p>
          <a:p>
            <a:pPr lvl="1" defTabSz="914400">
              <a:buFont typeface="Arial" pitchFamily="34" charset="0"/>
              <a:buChar char="•"/>
            </a:pPr>
            <a:r>
              <a:rPr lang="en-US" sz="2800" dirty="0" smtClean="0">
                <a:solidFill>
                  <a:prstClr val="black"/>
                </a:solidFill>
                <a:latin typeface="Century Gothic" pitchFamily="34" charset="0"/>
              </a:rPr>
              <a:t>i.e. Certification of Appreciation</a:t>
            </a:r>
          </a:p>
          <a:p>
            <a:pPr defTabSz="914400">
              <a:buFont typeface="Arial" pitchFamily="34" charset="0"/>
              <a:buChar char="•"/>
            </a:pPr>
            <a:endParaRPr lang="en-US" sz="2500" dirty="0" smtClean="0">
              <a:solidFill>
                <a:prstClr val="black"/>
              </a:solidFill>
              <a:latin typeface="Century Gothic" pitchFamily="34" charset="0"/>
            </a:endParaRPr>
          </a:p>
        </p:txBody>
      </p:sp>
      <p:sp>
        <p:nvSpPr>
          <p:cNvPr id="6" name="TextBox 5"/>
          <p:cNvSpPr txBox="1"/>
          <p:nvPr/>
        </p:nvSpPr>
        <p:spPr>
          <a:xfrm>
            <a:off x="457200" y="4953000"/>
            <a:ext cx="8686800" cy="400110"/>
          </a:xfrm>
          <a:prstGeom prst="rect">
            <a:avLst/>
          </a:prstGeom>
          <a:noFill/>
        </p:spPr>
        <p:txBody>
          <a:bodyPr wrap="square" rtlCol="0">
            <a:spAutoFit/>
          </a:bodyPr>
          <a:lstStyle/>
          <a:p>
            <a:pPr algn="ctr" defTabSz="914400"/>
            <a:endParaRPr lang="en-US" sz="2000" dirty="0">
              <a:solidFill>
                <a:prstClr val="black"/>
              </a:solidFill>
              <a:latin typeface="Century Gothic" pitchFamily="34" charset="0"/>
            </a:endParaRPr>
          </a:p>
        </p:txBody>
      </p:sp>
      <p:pic>
        <p:nvPicPr>
          <p:cNvPr id="53250" name="Picture 2" descr="http://officeimg.vo.msecnd.net/en-us/images/MH900446286.jpg"/>
          <p:cNvPicPr>
            <a:picLocks noChangeAspect="1" noChangeArrowheads="1"/>
          </p:cNvPicPr>
          <p:nvPr/>
        </p:nvPicPr>
        <p:blipFill>
          <a:blip r:embed="rId3" cstate="email"/>
          <a:srcRect/>
          <a:stretch>
            <a:fillRect/>
          </a:stretch>
        </p:blipFill>
        <p:spPr bwMode="auto">
          <a:xfrm>
            <a:off x="6172200" y="2743200"/>
            <a:ext cx="1876425" cy="187642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2895600"/>
            <a:ext cx="8001000" cy="1143000"/>
          </a:xfrm>
          <a:prstGeom prst="rect">
            <a:avLst/>
          </a:prstGeom>
        </p:spPr>
        <p:txBody>
          <a:bodyPr vert="horz" lIns="91440" tIns="45720" rIns="91440" bIns="45720" rtlCol="0" anchor="ctr">
            <a:noAutofit/>
          </a:bodyPr>
          <a:lstStyle/>
          <a:p>
            <a:pPr defTabSz="914400">
              <a:spcBef>
                <a:spcPct val="0"/>
              </a:spcBef>
              <a:defRPr/>
            </a:pPr>
            <a:r>
              <a:rPr lang="en-US" sz="8000" dirty="0" smtClean="0">
                <a:solidFill>
                  <a:prstClr val="black"/>
                </a:solidFill>
                <a:latin typeface="Century Gothic" pitchFamily="34" charset="0"/>
              </a:rPr>
              <a:t>Questions?</a:t>
            </a:r>
          </a:p>
        </p:txBody>
      </p:sp>
      <p:sp>
        <p:nvSpPr>
          <p:cNvPr id="5" name="Title 1"/>
          <p:cNvSpPr txBox="1">
            <a:spLocks/>
          </p:cNvSpPr>
          <p:nvPr/>
        </p:nvSpPr>
        <p:spPr>
          <a:xfrm>
            <a:off x="3810000" y="3657600"/>
            <a:ext cx="4876800" cy="1143000"/>
          </a:xfrm>
          <a:prstGeom prst="rect">
            <a:avLst/>
          </a:prstGeom>
        </p:spPr>
        <p:txBody>
          <a:bodyPr vert="horz" lIns="91440" tIns="45720" rIns="91440" bIns="45720" rtlCol="0" anchor="ctr">
            <a:noAutofit/>
          </a:bodyPr>
          <a:lstStyle/>
          <a:p>
            <a:pPr defTabSz="914400">
              <a:spcBef>
                <a:spcPct val="0"/>
              </a:spcBef>
              <a:defRPr/>
            </a:pPr>
            <a:r>
              <a:rPr lang="en-US" sz="6600" dirty="0" smtClean="0">
                <a:solidFill>
                  <a:prstClr val="black"/>
                </a:solidFill>
                <a:latin typeface="Century Gothic" pitchFamily="34" charset="0"/>
              </a:rPr>
              <a:t>Ask away! </a:t>
            </a:r>
          </a:p>
        </p:txBody>
      </p:sp>
      <p:pic>
        <p:nvPicPr>
          <p:cNvPr id="6" name="Picture 11" descr="C:\Documents and Settings\HP_Owner\Local Settings\Temporary Internet Files\Content.IE5\NLGKSVFR\dglxasset[4].aspx"/>
          <p:cNvPicPr>
            <a:picLocks noChangeAspect="1" noChangeArrowheads="1"/>
          </p:cNvPicPr>
          <p:nvPr/>
        </p:nvPicPr>
        <p:blipFill>
          <a:blip r:embed="rId3" cstate="email">
            <a:duotone>
              <a:prstClr val="black"/>
              <a:schemeClr val="accent6">
                <a:tint val="45000"/>
                <a:satMod val="400000"/>
              </a:schemeClr>
            </a:duotone>
          </a:blip>
          <a:srcRect/>
          <a:stretch>
            <a:fillRect/>
          </a:stretch>
        </p:blipFill>
        <p:spPr bwMode="auto">
          <a:xfrm rot="21401040">
            <a:off x="8038329" y="330530"/>
            <a:ext cx="921834" cy="1113655"/>
          </a:xfrm>
          <a:prstGeom prst="rect">
            <a:avLst/>
          </a:prstGeom>
          <a:noFill/>
          <a:ln w="9525">
            <a:noFill/>
            <a:miter lim="800000"/>
            <a:headEnd/>
            <a:tailEnd/>
          </a:ln>
        </p:spPr>
      </p:pic>
      <p:pic>
        <p:nvPicPr>
          <p:cNvPr id="7" name="Picture 11" descr="C:\Documents and Settings\HP_Owner\Local Settings\Temporary Internet Files\Content.IE5\NLGKSVFR\dglxasset[4].aspx"/>
          <p:cNvPicPr>
            <a:picLocks noChangeAspect="1" noChangeArrowheads="1"/>
          </p:cNvPicPr>
          <p:nvPr/>
        </p:nvPicPr>
        <p:blipFill>
          <a:blip r:embed="rId3" cstate="email">
            <a:duotone>
              <a:prstClr val="black"/>
              <a:schemeClr val="accent4">
                <a:tint val="45000"/>
                <a:satMod val="400000"/>
              </a:schemeClr>
            </a:duotone>
          </a:blip>
          <a:srcRect/>
          <a:stretch>
            <a:fillRect/>
          </a:stretch>
        </p:blipFill>
        <p:spPr bwMode="auto">
          <a:xfrm rot="21401040">
            <a:off x="1713729" y="330528"/>
            <a:ext cx="921834" cy="1113655"/>
          </a:xfrm>
          <a:prstGeom prst="rect">
            <a:avLst/>
          </a:prstGeom>
          <a:noFill/>
          <a:ln w="9525">
            <a:noFill/>
            <a:miter lim="800000"/>
            <a:headEnd/>
            <a:tailEnd/>
          </a:ln>
        </p:spPr>
      </p:pic>
      <p:pic>
        <p:nvPicPr>
          <p:cNvPr id="8" name="Picture 11" descr="C:\Documents and Settings\HP_Owner\Local Settings\Temporary Internet Files\Content.IE5\NLGKSVFR\dglxasset[4].aspx"/>
          <p:cNvPicPr>
            <a:picLocks noChangeAspect="1" noChangeArrowheads="1"/>
          </p:cNvPicPr>
          <p:nvPr/>
        </p:nvPicPr>
        <p:blipFill>
          <a:blip r:embed="rId3" cstate="email">
            <a:duotone>
              <a:prstClr val="black"/>
              <a:schemeClr val="accent1">
                <a:tint val="45000"/>
                <a:satMod val="400000"/>
              </a:schemeClr>
            </a:duotone>
          </a:blip>
          <a:srcRect/>
          <a:stretch>
            <a:fillRect/>
          </a:stretch>
        </p:blipFill>
        <p:spPr bwMode="auto">
          <a:xfrm rot="21401040">
            <a:off x="5441637" y="330528"/>
            <a:ext cx="921834" cy="1113655"/>
          </a:xfrm>
          <a:prstGeom prst="rect">
            <a:avLst/>
          </a:prstGeom>
          <a:noFill/>
          <a:ln w="9525">
            <a:noFill/>
            <a:miter lim="800000"/>
            <a:headEnd/>
            <a:tailEnd/>
          </a:ln>
        </p:spPr>
      </p:pic>
      <p:pic>
        <p:nvPicPr>
          <p:cNvPr id="9" name="Picture 11" descr="C:\Documents and Settings\HP_Owner\Local Settings\Temporary Internet Files\Content.IE5\NLGKSVFR\dglxasset[4].aspx"/>
          <p:cNvPicPr>
            <a:picLocks noChangeAspect="1" noChangeArrowheads="1"/>
          </p:cNvPicPr>
          <p:nvPr/>
        </p:nvPicPr>
        <p:blipFill>
          <a:blip r:embed="rId3" cstate="email">
            <a:duotone>
              <a:prstClr val="black"/>
              <a:schemeClr val="accent2">
                <a:tint val="45000"/>
                <a:satMod val="400000"/>
              </a:schemeClr>
            </a:duotone>
          </a:blip>
          <a:srcRect/>
          <a:stretch>
            <a:fillRect/>
          </a:stretch>
        </p:blipFill>
        <p:spPr bwMode="auto">
          <a:xfrm rot="21401040">
            <a:off x="4152129" y="330528"/>
            <a:ext cx="921834" cy="1113655"/>
          </a:xfrm>
          <a:prstGeom prst="rect">
            <a:avLst/>
          </a:prstGeom>
          <a:noFill/>
          <a:ln w="9525">
            <a:noFill/>
            <a:miter lim="800000"/>
            <a:headEnd/>
            <a:tailEnd/>
          </a:ln>
        </p:spPr>
      </p:pic>
      <p:pic>
        <p:nvPicPr>
          <p:cNvPr id="10" name="Picture 11" descr="C:\Documents and Settings\HP_Owner\Local Settings\Temporary Internet Files\Content.IE5\NLGKSVFR\dglxasset[4].aspx"/>
          <p:cNvPicPr>
            <a:picLocks noChangeAspect="1" noChangeArrowheads="1"/>
          </p:cNvPicPr>
          <p:nvPr/>
        </p:nvPicPr>
        <p:blipFill>
          <a:blip r:embed="rId3" cstate="email">
            <a:biLevel thresh="50000"/>
          </a:blip>
          <a:srcRect/>
          <a:stretch>
            <a:fillRect/>
          </a:stretch>
        </p:blipFill>
        <p:spPr bwMode="auto">
          <a:xfrm rot="198960" flipH="1">
            <a:off x="336237" y="330527"/>
            <a:ext cx="921834" cy="1113655"/>
          </a:xfrm>
          <a:prstGeom prst="rect">
            <a:avLst/>
          </a:prstGeom>
          <a:noFill/>
          <a:ln w="9525">
            <a:noFill/>
            <a:miter lim="800000"/>
            <a:headEnd/>
            <a:tailEnd/>
          </a:ln>
        </p:spPr>
      </p:pic>
      <p:pic>
        <p:nvPicPr>
          <p:cNvPr id="11" name="Picture 11" descr="C:\Documents and Settings\HP_Owner\Local Settings\Temporary Internet Files\Content.IE5\NLGKSVFR\dglxasset[4].aspx"/>
          <p:cNvPicPr>
            <a:picLocks noChangeAspect="1" noChangeArrowheads="1"/>
          </p:cNvPicPr>
          <p:nvPr/>
        </p:nvPicPr>
        <p:blipFill>
          <a:blip r:embed="rId3" cstate="email">
            <a:duotone>
              <a:prstClr val="black"/>
              <a:schemeClr val="tx2">
                <a:tint val="45000"/>
                <a:satMod val="400000"/>
              </a:schemeClr>
            </a:duotone>
          </a:blip>
          <a:srcRect/>
          <a:stretch>
            <a:fillRect/>
          </a:stretch>
        </p:blipFill>
        <p:spPr bwMode="auto">
          <a:xfrm rot="21401040">
            <a:off x="6737037" y="330530"/>
            <a:ext cx="921834" cy="1113655"/>
          </a:xfrm>
          <a:prstGeom prst="rect">
            <a:avLst/>
          </a:prstGeom>
          <a:noFill/>
          <a:ln w="9525">
            <a:noFill/>
            <a:miter lim="800000"/>
            <a:headEnd/>
            <a:tailEnd/>
          </a:ln>
        </p:spPr>
      </p:pic>
      <p:pic>
        <p:nvPicPr>
          <p:cNvPr id="12" name="Picture 11" descr="C:\Documents and Settings\HP_Owner\Local Settings\Temporary Internet Files\Content.IE5\NLGKSVFR\dglxasset[4].aspx"/>
          <p:cNvPicPr>
            <a:picLocks noChangeAspect="1" noChangeArrowheads="1"/>
          </p:cNvPicPr>
          <p:nvPr/>
        </p:nvPicPr>
        <p:blipFill>
          <a:blip r:embed="rId3" cstate="email">
            <a:duotone>
              <a:prstClr val="black"/>
              <a:schemeClr val="accent5">
                <a:tint val="45000"/>
                <a:satMod val="400000"/>
              </a:schemeClr>
            </a:duotone>
          </a:blip>
          <a:srcRect/>
          <a:stretch>
            <a:fillRect/>
          </a:stretch>
        </p:blipFill>
        <p:spPr bwMode="auto">
          <a:xfrm rot="21401040">
            <a:off x="2927037" y="330528"/>
            <a:ext cx="921834" cy="11136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1371600" y="2130425"/>
            <a:ext cx="6477000" cy="2517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algn="ctr" fontAlgn="base">
              <a:spcBef>
                <a:spcPct val="0"/>
              </a:spcBef>
              <a:spcAft>
                <a:spcPct val="0"/>
              </a:spcAft>
              <a:buSzPct val="100000"/>
              <a:defRPr/>
            </a:pPr>
            <a:r>
              <a:rPr lang="en-US" sz="4400" b="1" dirty="0" smtClean="0">
                <a:solidFill>
                  <a:srgbClr val="000000"/>
                </a:solidFill>
                <a:latin typeface="Century Gothic" charset="0"/>
              </a:rPr>
              <a:t>DCON ‘12 Theme Implementation &amp; Promotion</a:t>
            </a:r>
          </a:p>
        </p:txBody>
      </p:sp>
      <p:sp>
        <p:nvSpPr>
          <p:cNvPr id="7170" name="Text Box 2"/>
          <p:cNvSpPr txBox="1">
            <a:spLocks noChangeArrowheads="1"/>
          </p:cNvSpPr>
          <p:nvPr/>
        </p:nvSpPr>
        <p:spPr bwMode="auto">
          <a:xfrm>
            <a:off x="152400" y="1143000"/>
            <a:ext cx="8305800"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lnSpc>
                <a:spcPct val="90000"/>
              </a:lnSpc>
              <a:spcBef>
                <a:spcPts val="800"/>
              </a:spcBef>
              <a:spcAft>
                <a:spcPct val="0"/>
              </a:spcAft>
              <a:buSzPct val="100000"/>
              <a:defRPr/>
            </a:pPr>
            <a:r>
              <a:rPr lang="en-US" sz="3200" dirty="0" smtClean="0">
                <a:solidFill>
                  <a:srgbClr val="000000"/>
                </a:solidFill>
                <a:latin typeface="Century Gothic" charset="0"/>
                <a:cs typeface="Century Gothic" charset="0"/>
              </a:rPr>
              <a:t>BEElieve – the Magic of Service</a:t>
            </a:r>
          </a:p>
        </p:txBody>
      </p:sp>
    </p:spTree>
  </p:cSld>
  <p:clrMapOvr>
    <a:masterClrMapping/>
  </p:clrMapOvr>
  <mc:AlternateContent xmlns:mc="http://schemas.openxmlformats.org/markup-compatibility/2006">
    <mc:Choice xmlns:p14="http://schemas.microsoft.com/office/powerpoint/2010/main" xmlns="" Requires="p14">
      <p:transition spd="slow" p14:dur="2300">
        <p14:honeycomb/>
      </p:transition>
    </mc:Choice>
    <mc:Fallback>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152400" y="1123950"/>
            <a:ext cx="8224838" cy="581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3200" dirty="0" smtClean="0">
                <a:solidFill>
                  <a:srgbClr val="000000"/>
                </a:solidFill>
                <a:latin typeface="Century Gothic" charset="0"/>
              </a:rPr>
              <a:t>District Convention Theme </a:t>
            </a:r>
          </a:p>
        </p:txBody>
      </p:sp>
      <p:sp>
        <p:nvSpPr>
          <p:cNvPr id="8194" name="Text Box 2"/>
          <p:cNvSpPr txBox="1">
            <a:spLocks noChangeArrowheads="1"/>
          </p:cNvSpPr>
          <p:nvPr/>
        </p:nvSpPr>
        <p:spPr bwMode="auto">
          <a:xfrm>
            <a:off x="0" y="1676400"/>
            <a:ext cx="9144000" cy="4495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lvl1pPr marL="342900" indent="-341313">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0"/>
                <a:cs typeface="ＭＳ Ｐゴシック" charset="0"/>
              </a:defRPr>
            </a:lvl1pPr>
            <a:lvl2pP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0"/>
                <a:cs typeface="ＭＳ Ｐゴシック" charset="0"/>
              </a:defRPr>
            </a:lvl2pPr>
            <a:lvl3pP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0"/>
                <a:cs typeface="ＭＳ Ｐゴシック" charset="0"/>
              </a:defRPr>
            </a:lvl3pPr>
            <a:lvl4pP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0"/>
                <a:cs typeface="ＭＳ Ｐゴシック" charset="0"/>
              </a:defRPr>
            </a:lvl4pPr>
            <a:lvl5pP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0"/>
                <a:cs typeface="ＭＳ Ｐゴシック" charset="0"/>
              </a:defRPr>
            </a:lvl9pPr>
          </a:lstStyle>
          <a:p>
            <a:pPr fontAlgn="base">
              <a:spcBef>
                <a:spcPts val="800"/>
              </a:spcBef>
              <a:spcAft>
                <a:spcPct val="0"/>
              </a:spcAft>
              <a:buSzPct val="100000"/>
              <a:defRPr/>
            </a:pPr>
            <a:r>
              <a:rPr lang="en-US" sz="4400" i="1" dirty="0" smtClean="0">
                <a:solidFill>
                  <a:srgbClr val="000000"/>
                </a:solidFill>
                <a:latin typeface="Century Gothic"/>
              </a:rPr>
              <a:t>Theme:</a:t>
            </a:r>
          </a:p>
          <a:p>
            <a:pPr marL="573087" indent="-571500" fontAlgn="base">
              <a:spcBef>
                <a:spcPts val="800"/>
              </a:spcBef>
              <a:spcAft>
                <a:spcPct val="0"/>
              </a:spcAft>
              <a:buSzPct val="100000"/>
              <a:buFont typeface="Arial"/>
              <a:buChar char="•"/>
              <a:defRPr/>
            </a:pPr>
            <a:r>
              <a:rPr lang="en-US" sz="4000" dirty="0" smtClean="0">
                <a:solidFill>
                  <a:srgbClr val="000000"/>
                </a:solidFill>
                <a:latin typeface="Century Gothic"/>
              </a:rPr>
              <a:t>“BEElieve – the Magic of Service”</a:t>
            </a:r>
          </a:p>
          <a:p>
            <a:pPr algn="ctr" fontAlgn="base">
              <a:spcBef>
                <a:spcPts val="800"/>
              </a:spcBef>
              <a:spcAft>
                <a:spcPct val="0"/>
              </a:spcAft>
              <a:buSzPct val="100000"/>
              <a:defRPr/>
            </a:pPr>
            <a:endParaRPr lang="en-US" sz="27500" dirty="0" smtClean="0">
              <a:solidFill>
                <a:srgbClr val="000000"/>
              </a:solidFill>
              <a:latin typeface="Century Gothic"/>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8194">
                                            <p:txEl>
                                              <p:pRg st="1" end="1"/>
                                            </p:txEl>
                                          </p:spTgt>
                                        </p:tgtEl>
                                        <p:attrNameLst>
                                          <p:attrName>style.visibility</p:attrName>
                                        </p:attrNameLst>
                                      </p:cBhvr>
                                      <p:to>
                                        <p:strVal val="visible"/>
                                      </p:to>
                                    </p:set>
                                    <p:animEffect transition="in" filter="wheel(1)">
                                      <p:cBhvr>
                                        <p:cTn id="7" dur="2000"/>
                                        <p:tgtEl>
                                          <p:spTgt spid="81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152400" y="1123950"/>
            <a:ext cx="8458200" cy="581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3200" dirty="0" smtClean="0">
                <a:solidFill>
                  <a:srgbClr val="000000"/>
                </a:solidFill>
                <a:latin typeface="Century Gothic" charset="0"/>
              </a:rPr>
              <a:t>The </a:t>
            </a:r>
            <a:r>
              <a:rPr lang="en-US" sz="3200" b="1" dirty="0" smtClean="0">
                <a:solidFill>
                  <a:srgbClr val="000000"/>
                </a:solidFill>
                <a:latin typeface="Century Gothic" charset="0"/>
              </a:rPr>
              <a:t>Embodiment</a:t>
            </a:r>
            <a:r>
              <a:rPr lang="en-US" sz="3200" dirty="0" smtClean="0">
                <a:solidFill>
                  <a:srgbClr val="000000"/>
                </a:solidFill>
                <a:latin typeface="Century Gothic" charset="0"/>
              </a:rPr>
              <a:t> of the DCON ‘12 Theme</a:t>
            </a:r>
          </a:p>
        </p:txBody>
      </p:sp>
      <p:sp>
        <p:nvSpPr>
          <p:cNvPr id="9218" name="Text Box 2"/>
          <p:cNvSpPr txBox="1">
            <a:spLocks noChangeArrowheads="1"/>
          </p:cNvSpPr>
          <p:nvPr/>
        </p:nvSpPr>
        <p:spPr bwMode="auto">
          <a:xfrm>
            <a:off x="304800" y="1798638"/>
            <a:ext cx="8610600" cy="4521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lvl1pPr marL="341313" indent="-341313">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rgbClr val="FFFFFF"/>
                </a:solidFill>
                <a:latin typeface="Arial" charset="0"/>
                <a:ea typeface="ＭＳ Ｐゴシック" charset="0"/>
                <a:cs typeface="ＭＳ Ｐゴシック" charset="0"/>
              </a:defRPr>
            </a:lvl1pPr>
            <a:lvl2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rgbClr val="FFFFFF"/>
                </a:solidFill>
                <a:latin typeface="Arial" charset="0"/>
                <a:ea typeface="ＭＳ Ｐゴシック" charset="0"/>
                <a:cs typeface="ＭＳ Ｐゴシック" charset="0"/>
              </a:defRPr>
            </a:lvl2pPr>
            <a:lvl3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rgbClr val="FFFFFF"/>
                </a:solidFill>
                <a:latin typeface="Arial" charset="0"/>
                <a:ea typeface="ＭＳ Ｐゴシック" charset="0"/>
                <a:cs typeface="ＭＳ Ｐゴシック" charset="0"/>
              </a:defRPr>
            </a:lvl3pPr>
            <a:lvl4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rgbClr val="FFFFFF"/>
                </a:solidFill>
                <a:latin typeface="Arial" charset="0"/>
                <a:ea typeface="ＭＳ Ｐゴシック" charset="0"/>
                <a:cs typeface="ＭＳ Ｐゴシック" charset="0"/>
              </a:defRPr>
            </a:lvl4pPr>
            <a:lvl5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rgbClr val="FFFFFF"/>
                </a:solidFill>
                <a:latin typeface="Arial" charset="0"/>
                <a:ea typeface="ＭＳ Ｐゴシック" charset="0"/>
                <a:cs typeface="ＭＳ Ｐゴシック" charset="0"/>
              </a:defRPr>
            </a:lvl9pPr>
          </a:lstStyle>
          <a:p>
            <a:pPr marL="457200" indent="-457200" fontAlgn="base">
              <a:spcBef>
                <a:spcPts val="800"/>
              </a:spcBef>
              <a:spcAft>
                <a:spcPct val="0"/>
              </a:spcAft>
              <a:buClr>
                <a:srgbClr val="000000"/>
              </a:buClr>
              <a:buSzPct val="100000"/>
              <a:buFont typeface="Arial"/>
              <a:buChar char="•"/>
              <a:defRPr/>
            </a:pPr>
            <a:r>
              <a:rPr lang="en-US" sz="2800" dirty="0" smtClean="0">
                <a:solidFill>
                  <a:srgbClr val="000000"/>
                </a:solidFill>
                <a:latin typeface="Century Gothic"/>
                <a:cs typeface="Goudy Old Style"/>
              </a:rPr>
              <a:t>The </a:t>
            </a:r>
            <a:r>
              <a:rPr lang="en-US" sz="2800" b="1" dirty="0" smtClean="0">
                <a:solidFill>
                  <a:srgbClr val="000000"/>
                </a:solidFill>
                <a:latin typeface="Century Gothic"/>
                <a:cs typeface="Goudy Old Style"/>
              </a:rPr>
              <a:t>feeling</a:t>
            </a:r>
            <a:r>
              <a:rPr lang="en-US" sz="2800" dirty="0" smtClean="0">
                <a:solidFill>
                  <a:srgbClr val="000000"/>
                </a:solidFill>
                <a:latin typeface="Century Gothic"/>
                <a:cs typeface="Goudy Old Style"/>
              </a:rPr>
              <a:t> of knowing the impact of your service when you’re able to look back at a day of volunteering at the local hospital, the joy of serving alongside both old and new friends you’ve never met, the smile on a child’s face after reading to him or her in a public library – that is the feeling that we </a:t>
            </a:r>
            <a:r>
              <a:rPr lang="en-US" sz="2800" b="1" u="sng" dirty="0" smtClean="0">
                <a:solidFill>
                  <a:srgbClr val="000000"/>
                </a:solidFill>
                <a:latin typeface="Century Gothic"/>
                <a:cs typeface="Goudy Old Style"/>
              </a:rPr>
              <a:t>BEElieve</a:t>
            </a:r>
            <a:r>
              <a:rPr lang="en-US" sz="2800" dirty="0" smtClean="0">
                <a:solidFill>
                  <a:srgbClr val="000000"/>
                </a:solidFill>
                <a:latin typeface="Century Gothic"/>
                <a:cs typeface="Goudy Old Style"/>
              </a:rPr>
              <a:t> in. That familiar, warm, fuzzy feeling is part of </a:t>
            </a:r>
            <a:r>
              <a:rPr lang="en-US" sz="2800" b="1" i="1" dirty="0" smtClean="0">
                <a:solidFill>
                  <a:srgbClr val="000000"/>
                </a:solidFill>
                <a:latin typeface="Century Gothic"/>
                <a:cs typeface="Goudy Old Style"/>
              </a:rPr>
              <a:t>magic</a:t>
            </a:r>
            <a:r>
              <a:rPr lang="en-US" sz="2800" dirty="0" smtClean="0">
                <a:solidFill>
                  <a:srgbClr val="000000"/>
                </a:solidFill>
                <a:latin typeface="Century Gothic"/>
                <a:cs typeface="Goudy Old Style"/>
              </a:rPr>
              <a:t> that comes from </a:t>
            </a:r>
            <a:r>
              <a:rPr lang="en-US" sz="2800" b="1" dirty="0" smtClean="0">
                <a:solidFill>
                  <a:srgbClr val="000000"/>
                </a:solidFill>
                <a:latin typeface="Century Gothic"/>
                <a:cs typeface="Goudy Old Style"/>
              </a:rPr>
              <a:t>SERVICE</a:t>
            </a:r>
            <a:r>
              <a:rPr lang="en-US" sz="2800" dirty="0" smtClean="0">
                <a:solidFill>
                  <a:srgbClr val="000000"/>
                </a:solidFill>
                <a:latin typeface="Century Gothic"/>
                <a:cs typeface="Goudy Old Style"/>
              </a:rPr>
              <a:t>, the cornerstone of </a:t>
            </a:r>
            <a:r>
              <a:rPr lang="en-US" sz="2800" u="sng" dirty="0" smtClean="0">
                <a:solidFill>
                  <a:srgbClr val="000000"/>
                </a:solidFill>
                <a:latin typeface="Century Gothic"/>
                <a:cs typeface="Goudy Old Style"/>
              </a:rPr>
              <a:t>our organization</a:t>
            </a:r>
            <a:r>
              <a:rPr lang="en-US" sz="2800" dirty="0" smtClean="0">
                <a:solidFill>
                  <a:srgbClr val="000000"/>
                </a:solidFill>
                <a:latin typeface="Century Gothic"/>
                <a:cs typeface="Goudy Old Style"/>
              </a:rPr>
              <a:t>. </a:t>
            </a:r>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900" decel="100000" fill="hold"/>
                                        <p:tgtEl>
                                          <p:spTgt spid="921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2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t>SOME TYPES OF SERVICE</a:t>
            </a:r>
            <a:endParaRPr lang="en-US" sz="4400" b="1" dirty="0"/>
          </a:p>
        </p:txBody>
      </p:sp>
      <p:sp>
        <p:nvSpPr>
          <p:cNvPr id="3" name="Content Placeholder 2"/>
          <p:cNvSpPr>
            <a:spLocks noGrp="1"/>
          </p:cNvSpPr>
          <p:nvPr>
            <p:ph idx="1"/>
          </p:nvPr>
        </p:nvSpPr>
        <p:spPr>
          <a:xfrm>
            <a:off x="3048000" y="4647189"/>
            <a:ext cx="3276600" cy="1143000"/>
          </a:xfrm>
        </p:spPr>
        <p:txBody>
          <a:bodyPr>
            <a:normAutofit/>
          </a:bodyPr>
          <a:lstStyle/>
          <a:p>
            <a:pPr algn="ctr">
              <a:buNone/>
            </a:pPr>
            <a:r>
              <a:rPr lang="en-US" sz="6600" b="1" dirty="0" smtClean="0">
                <a:solidFill>
                  <a:srgbClr val="FF0000"/>
                </a:solidFill>
                <a:latin typeface="Century Gothic" pitchFamily="34" charset="0"/>
              </a:rPr>
              <a:t>DEEP</a:t>
            </a:r>
          </a:p>
        </p:txBody>
      </p:sp>
      <p:sp>
        <p:nvSpPr>
          <p:cNvPr id="4" name="Content Placeholder 2"/>
          <p:cNvSpPr txBox="1">
            <a:spLocks/>
          </p:cNvSpPr>
          <p:nvPr/>
        </p:nvSpPr>
        <p:spPr>
          <a:xfrm>
            <a:off x="0" y="1828800"/>
            <a:ext cx="3581400" cy="4229101"/>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6600" b="1" i="0" u="none" strike="noStrike" kern="1200" cap="none" spc="0" normalizeH="0" baseline="0" noProof="0" dirty="0" smtClean="0">
                <a:ln>
                  <a:noFill/>
                </a:ln>
                <a:solidFill>
                  <a:schemeClr val="tx1"/>
                </a:solidFill>
                <a:effectLst/>
                <a:uLnTx/>
                <a:uFillTx/>
                <a:latin typeface="Century Gothic" pitchFamily="34" charset="0"/>
                <a:ea typeface="+mn-ea"/>
                <a:cs typeface="Goudy Old Style"/>
              </a:rPr>
              <a:t>LABOR</a:t>
            </a:r>
          </a:p>
          <a:p>
            <a:pPr marL="342900" marR="0" lvl="0" indent="-342900" algn="ctr"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Goudy Old Style" pitchFamily="18" charset="0"/>
                <a:ea typeface="+mn-ea"/>
                <a:cs typeface="Goudy Old Style"/>
              </a:rPr>
              <a:t>What a</a:t>
            </a:r>
            <a:r>
              <a:rPr kumimoji="0" lang="en-US" sz="3200" b="0" i="0" u="none" strike="noStrike" kern="1200" cap="none" spc="0" normalizeH="0" noProof="0" dirty="0" smtClean="0">
                <a:ln>
                  <a:noFill/>
                </a:ln>
                <a:solidFill>
                  <a:schemeClr val="tx1"/>
                </a:solidFill>
                <a:effectLst/>
                <a:uLnTx/>
                <a:uFillTx/>
                <a:latin typeface="Goudy Old Style" pitchFamily="18" charset="0"/>
                <a:ea typeface="+mn-ea"/>
                <a:cs typeface="Goudy Old Style"/>
              </a:rPr>
              <a:t> workout.</a:t>
            </a:r>
          </a:p>
          <a:p>
            <a:pPr marL="342900" marR="0" lvl="0" indent="-342900" algn="ctr" defTabSz="4572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Goudy Old Style" pitchFamily="18" charset="0"/>
                <a:cs typeface="Goudy Old Style"/>
              </a:rPr>
              <a:t>Repetitive</a:t>
            </a:r>
          </a:p>
          <a:p>
            <a:pPr marL="342900" marR="0" lvl="0" indent="-342900" algn="ctr" defTabSz="4572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Goudy Old Style" pitchFamily="18" charset="0"/>
                <a:cs typeface="Goudy Old Style"/>
              </a:rPr>
              <a:t>N</a:t>
            </a:r>
            <a:r>
              <a:rPr kumimoji="0" lang="en-US" sz="3200" b="0" i="0" u="none" strike="noStrike" kern="1200" cap="none" spc="0" normalizeH="0" noProof="0" dirty="0" smtClean="0">
                <a:ln>
                  <a:noFill/>
                </a:ln>
                <a:solidFill>
                  <a:schemeClr val="tx1"/>
                </a:solidFill>
                <a:effectLst/>
                <a:uLnTx/>
                <a:uFillTx/>
                <a:latin typeface="Goudy Old Style" pitchFamily="18" charset="0"/>
                <a:ea typeface="+mn-ea"/>
                <a:cs typeface="Goudy Old Style"/>
              </a:rPr>
              <a:t>ice once in a while</a:t>
            </a:r>
            <a:endParaRPr kumimoji="0" lang="en-US" sz="2800" b="0" i="0" u="none" strike="noStrike" kern="1200" cap="none" spc="0" normalizeH="0" baseline="0" noProof="0" dirty="0" smtClean="0">
              <a:ln>
                <a:noFill/>
              </a:ln>
              <a:solidFill>
                <a:schemeClr val="tx1"/>
              </a:solidFill>
              <a:effectLst/>
              <a:uLnTx/>
              <a:uFillTx/>
              <a:latin typeface="Goudy Old Style" pitchFamily="18" charset="0"/>
              <a:ea typeface="+mn-ea"/>
              <a:cs typeface="Goudy Old Style"/>
            </a:endParaRPr>
          </a:p>
        </p:txBody>
      </p:sp>
      <p:sp>
        <p:nvSpPr>
          <p:cNvPr id="5" name="Content Placeholder 2"/>
          <p:cNvSpPr txBox="1">
            <a:spLocks/>
          </p:cNvSpPr>
          <p:nvPr/>
        </p:nvSpPr>
        <p:spPr>
          <a:xfrm>
            <a:off x="5867400" y="1828800"/>
            <a:ext cx="3276600" cy="1173163"/>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6600" b="1" i="0" u="none" strike="noStrike" kern="1200" cap="none" spc="0" normalizeH="0" baseline="0" noProof="0" dirty="0" smtClean="0">
                <a:ln>
                  <a:noFill/>
                </a:ln>
                <a:solidFill>
                  <a:schemeClr val="tx1"/>
                </a:solidFill>
                <a:effectLst/>
                <a:uLnTx/>
                <a:uFillTx/>
                <a:latin typeface="Century Gothic" pitchFamily="34" charset="0"/>
                <a:ea typeface="+mn-ea"/>
                <a:cs typeface="Goudy Old Style"/>
              </a:rPr>
              <a:t>$$$</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6600" b="0" i="0" u="none" strike="noStrike" kern="1200" cap="none" spc="0" normalizeH="0" baseline="0" noProof="0" dirty="0" smtClean="0">
              <a:ln>
                <a:noFill/>
              </a:ln>
              <a:solidFill>
                <a:schemeClr val="tx1"/>
              </a:solidFill>
              <a:effectLst/>
              <a:uLnTx/>
              <a:uFillTx/>
              <a:latin typeface="Century Gothic" pitchFamily="34" charset="0"/>
              <a:ea typeface="+mn-ea"/>
              <a:cs typeface="Goudy Old Style"/>
            </a:endParaRPr>
          </a:p>
        </p:txBody>
      </p:sp>
      <p:sp>
        <p:nvSpPr>
          <p:cNvPr id="7" name="TextBox 6"/>
          <p:cNvSpPr txBox="1"/>
          <p:nvPr/>
        </p:nvSpPr>
        <p:spPr>
          <a:xfrm>
            <a:off x="3200400" y="2171701"/>
            <a:ext cx="2819400" cy="3046988"/>
          </a:xfrm>
          <a:prstGeom prst="rect">
            <a:avLst/>
          </a:prstGeom>
          <a:noFill/>
        </p:spPr>
        <p:txBody>
          <a:bodyPr wrap="square" rtlCol="0">
            <a:spAutoFit/>
          </a:bodyPr>
          <a:lstStyle/>
          <a:p>
            <a:pPr algn="ctr">
              <a:buFont typeface="Arial" pitchFamily="34" charset="0"/>
              <a:buChar char="•"/>
            </a:pPr>
            <a:r>
              <a:rPr lang="en-US" sz="3200" dirty="0" smtClean="0">
                <a:latin typeface="Goudy Old Style" pitchFamily="18" charset="0"/>
              </a:rPr>
              <a:t>Empowering</a:t>
            </a:r>
          </a:p>
          <a:p>
            <a:pPr algn="ctr">
              <a:buFont typeface="Arial" pitchFamily="34" charset="0"/>
              <a:buChar char="•"/>
            </a:pPr>
            <a:r>
              <a:rPr lang="en-US" sz="3200" dirty="0" smtClean="0">
                <a:latin typeface="Goudy Old Style" pitchFamily="18" charset="0"/>
              </a:rPr>
              <a:t>Motivating</a:t>
            </a:r>
          </a:p>
          <a:p>
            <a:pPr algn="ctr">
              <a:buFont typeface="Arial" pitchFamily="34" charset="0"/>
              <a:buChar char="•"/>
            </a:pPr>
            <a:r>
              <a:rPr lang="en-US" sz="3200" dirty="0" smtClean="0">
                <a:latin typeface="Goudy Old Style" pitchFamily="18" charset="0"/>
              </a:rPr>
              <a:t>Worthwhile</a:t>
            </a:r>
          </a:p>
          <a:p>
            <a:pPr algn="ctr">
              <a:buFont typeface="Arial" pitchFamily="34" charset="0"/>
              <a:buChar char="•"/>
            </a:pPr>
            <a:r>
              <a:rPr lang="en-US" sz="3200" dirty="0" smtClean="0">
                <a:latin typeface="Goudy Old Style" pitchFamily="18" charset="0"/>
              </a:rPr>
              <a:t>I want to do that again. </a:t>
            </a:r>
          </a:p>
          <a:p>
            <a:pPr>
              <a:buFont typeface="Arial" pitchFamily="34" charset="0"/>
              <a:buChar char="•"/>
            </a:pPr>
            <a:endParaRPr lang="en-US" sz="3200" dirty="0">
              <a:latin typeface="Goudy Old Style" pitchFamily="18" charset="0"/>
            </a:endParaRPr>
          </a:p>
        </p:txBody>
      </p:sp>
      <p:sp>
        <p:nvSpPr>
          <p:cNvPr id="8" name="TextBox 7"/>
          <p:cNvSpPr txBox="1"/>
          <p:nvPr/>
        </p:nvSpPr>
        <p:spPr>
          <a:xfrm>
            <a:off x="6096000" y="2858513"/>
            <a:ext cx="2819400" cy="2554545"/>
          </a:xfrm>
          <a:prstGeom prst="rect">
            <a:avLst/>
          </a:prstGeom>
          <a:noFill/>
        </p:spPr>
        <p:txBody>
          <a:bodyPr wrap="square" rtlCol="0">
            <a:spAutoFit/>
          </a:bodyPr>
          <a:lstStyle/>
          <a:p>
            <a:pPr>
              <a:buFont typeface="Arial" pitchFamily="34" charset="0"/>
              <a:buChar char="•"/>
            </a:pPr>
            <a:r>
              <a:rPr lang="en-US" sz="3200" dirty="0" smtClean="0">
                <a:latin typeface="Goudy Old Style" pitchFamily="18" charset="0"/>
              </a:rPr>
              <a:t>Socializing</a:t>
            </a:r>
          </a:p>
          <a:p>
            <a:pPr>
              <a:buFont typeface="Arial" pitchFamily="34" charset="0"/>
              <a:buChar char="•"/>
            </a:pPr>
            <a:r>
              <a:rPr lang="en-US" sz="3200" dirty="0" smtClean="0">
                <a:latin typeface="Goudy Old Style" pitchFamily="18" charset="0"/>
              </a:rPr>
              <a:t>Passion for a certain cause</a:t>
            </a:r>
          </a:p>
          <a:p>
            <a:pPr>
              <a:buFont typeface="Arial" pitchFamily="34" charset="0"/>
              <a:buChar char="•"/>
            </a:pPr>
            <a:r>
              <a:rPr lang="en-US" sz="3200" dirty="0" smtClean="0">
                <a:latin typeface="Goudy Old Style" pitchFamily="18" charset="0"/>
              </a:rPr>
              <a:t>KA-CHING</a:t>
            </a:r>
          </a:p>
          <a:p>
            <a:pPr>
              <a:buFont typeface="Arial" pitchFamily="34" charset="0"/>
              <a:buChar char="•"/>
            </a:pPr>
            <a:endParaRPr lang="en-US" sz="3200" dirty="0" smtClean="0">
              <a:latin typeface="Goudy Old Style"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152400" y="1123950"/>
            <a:ext cx="8458200" cy="581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3200" dirty="0" smtClean="0">
                <a:solidFill>
                  <a:srgbClr val="000000"/>
                </a:solidFill>
                <a:latin typeface="Century Gothic" charset="0"/>
              </a:rPr>
              <a:t>Theme Implementation</a:t>
            </a:r>
          </a:p>
        </p:txBody>
      </p:sp>
      <p:sp>
        <p:nvSpPr>
          <p:cNvPr id="10242" name="Text Box 2"/>
          <p:cNvSpPr txBox="1">
            <a:spLocks noChangeArrowheads="1"/>
          </p:cNvSpPr>
          <p:nvPr/>
        </p:nvSpPr>
        <p:spPr bwMode="auto">
          <a:xfrm>
            <a:off x="0" y="1798638"/>
            <a:ext cx="9144000" cy="4521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lvl1pPr marL="342900" indent="-341313">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0"/>
                <a:cs typeface="ＭＳ Ｐゴシック" charset="0"/>
              </a:defRPr>
            </a:lvl1pPr>
            <a:lvl2pP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0"/>
                <a:cs typeface="ＭＳ Ｐゴシック" charset="0"/>
              </a:defRPr>
            </a:lvl2pPr>
            <a:lvl3pP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0"/>
                <a:cs typeface="ＭＳ Ｐゴシック" charset="0"/>
              </a:defRPr>
            </a:lvl3pPr>
            <a:lvl4pP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0"/>
                <a:cs typeface="ＭＳ Ｐゴシック" charset="0"/>
              </a:defRPr>
            </a:lvl4pPr>
            <a:lvl5pP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0"/>
                <a:cs typeface="ＭＳ Ｐゴシック" charset="0"/>
              </a:defRPr>
            </a:lvl9pPr>
          </a:lstStyle>
          <a:p>
            <a:pPr marL="573087" indent="-571500" fontAlgn="base">
              <a:spcBef>
                <a:spcPts val="800"/>
              </a:spcBef>
              <a:spcAft>
                <a:spcPct val="0"/>
              </a:spcAft>
              <a:buSzPct val="100000"/>
              <a:buFont typeface="Arial"/>
              <a:buChar char="•"/>
              <a:defRPr/>
            </a:pPr>
            <a:r>
              <a:rPr lang="en-US" sz="4800" dirty="0" smtClean="0">
                <a:solidFill>
                  <a:srgbClr val="000000"/>
                </a:solidFill>
                <a:latin typeface="Century Gothic"/>
                <a:cs typeface="Century Gothic"/>
              </a:rPr>
              <a:t>Apply the theme, “BEElieve – the Magic of Service” at your DCMs, OTCs, RTCs, and division events</a:t>
            </a: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fade">
                                      <p:cBhvr>
                                        <p:cTn id="7" dur="1000"/>
                                        <p:tgtEl>
                                          <p:spTgt spid="10242">
                                            <p:txEl>
                                              <p:pRg st="0" end="0"/>
                                            </p:txEl>
                                          </p:spTgt>
                                        </p:tgtEl>
                                      </p:cBhvr>
                                    </p:animEffect>
                                    <p:anim calcmode="lin" valueType="num">
                                      <p:cBhvr>
                                        <p:cTn id="8" dur="1000" fill="hold"/>
                                        <p:tgtEl>
                                          <p:spTgt spid="1024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24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4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152400" y="1123950"/>
            <a:ext cx="8458200" cy="581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3200" b="1" dirty="0" smtClean="0">
                <a:solidFill>
                  <a:srgbClr val="000000"/>
                </a:solidFill>
                <a:latin typeface="Century Gothic" charset="0"/>
              </a:rPr>
              <a:t>OTC/RTC </a:t>
            </a:r>
            <a:r>
              <a:rPr lang="en-US" sz="3200" dirty="0" smtClean="0">
                <a:solidFill>
                  <a:srgbClr val="000000"/>
                </a:solidFill>
                <a:latin typeface="Century Gothic" charset="0"/>
              </a:rPr>
              <a:t>Implementation</a:t>
            </a:r>
          </a:p>
        </p:txBody>
      </p:sp>
      <p:sp>
        <p:nvSpPr>
          <p:cNvPr id="11266" name="Text Box 2"/>
          <p:cNvSpPr txBox="1">
            <a:spLocks noChangeArrowheads="1"/>
          </p:cNvSpPr>
          <p:nvPr/>
        </p:nvSpPr>
        <p:spPr bwMode="auto">
          <a:xfrm>
            <a:off x="685800" y="1798638"/>
            <a:ext cx="7391400" cy="4521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lvl1pPr marL="341313" indent="-341313">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rgbClr val="FFFFFF"/>
                </a:solidFill>
                <a:latin typeface="Arial" charset="0"/>
                <a:ea typeface="ＭＳ Ｐゴシック" charset="0"/>
                <a:cs typeface="ＭＳ Ｐゴシック" charset="0"/>
              </a:defRPr>
            </a:lvl1pPr>
            <a:lvl2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rgbClr val="FFFFFF"/>
                </a:solidFill>
                <a:latin typeface="Arial" charset="0"/>
                <a:ea typeface="ＭＳ Ｐゴシック" charset="0"/>
                <a:cs typeface="ＭＳ Ｐゴシック" charset="0"/>
              </a:defRPr>
            </a:lvl2pPr>
            <a:lvl3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rgbClr val="FFFFFF"/>
                </a:solidFill>
                <a:latin typeface="Arial" charset="0"/>
                <a:ea typeface="ＭＳ Ｐゴシック" charset="0"/>
                <a:cs typeface="ＭＳ Ｐゴシック" charset="0"/>
              </a:defRPr>
            </a:lvl3pPr>
            <a:lvl4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rgbClr val="FFFFFF"/>
                </a:solidFill>
                <a:latin typeface="Arial" charset="0"/>
                <a:ea typeface="ＭＳ Ｐゴシック" charset="0"/>
                <a:cs typeface="ＭＳ Ｐゴシック" charset="0"/>
              </a:defRPr>
            </a:lvl4pPr>
            <a:lvl5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rgbClr val="FFFFFF"/>
                </a:solidFill>
                <a:latin typeface="Arial" charset="0"/>
                <a:ea typeface="ＭＳ Ｐゴシック" charset="0"/>
                <a:cs typeface="ＭＳ Ｐゴシック" charset="0"/>
              </a:defRPr>
            </a:lvl9pPr>
          </a:lstStyle>
          <a:p>
            <a:pPr fontAlgn="base">
              <a:spcBef>
                <a:spcPts val="800"/>
              </a:spcBef>
              <a:spcAft>
                <a:spcPct val="0"/>
              </a:spcAft>
              <a:buClr>
                <a:srgbClr val="000000"/>
              </a:buClr>
              <a:buSzPct val="100000"/>
              <a:buFont typeface="Arial" charset="0"/>
              <a:buChar char="•"/>
              <a:defRPr/>
            </a:pPr>
            <a:r>
              <a:rPr lang="en-US" sz="3600" dirty="0" smtClean="0">
                <a:solidFill>
                  <a:srgbClr val="000000"/>
                </a:solidFill>
                <a:latin typeface="Century Gothic"/>
                <a:cs typeface="Century Gothic"/>
              </a:rPr>
              <a:t>Your OTC/RTC theme may be related to something </a:t>
            </a:r>
            <a:r>
              <a:rPr lang="en-US" sz="3600" b="1" i="1" dirty="0" smtClean="0">
                <a:solidFill>
                  <a:srgbClr val="000000"/>
                </a:solidFill>
                <a:latin typeface="Century Gothic"/>
                <a:cs typeface="Century Gothic"/>
              </a:rPr>
              <a:t>MAGICAL</a:t>
            </a:r>
            <a:r>
              <a:rPr lang="en-US" sz="3600" dirty="0" smtClean="0">
                <a:solidFill>
                  <a:srgbClr val="000000"/>
                </a:solidFill>
                <a:latin typeface="Century Gothic"/>
                <a:cs typeface="Century Gothic"/>
              </a:rPr>
              <a:t>! </a:t>
            </a:r>
          </a:p>
          <a:p>
            <a:pPr fontAlgn="base">
              <a:spcBef>
                <a:spcPts val="800"/>
              </a:spcBef>
              <a:spcAft>
                <a:spcPct val="0"/>
              </a:spcAft>
              <a:buClr>
                <a:srgbClr val="000000"/>
              </a:buClr>
              <a:buSzPct val="100000"/>
              <a:buFont typeface="Arial" charset="0"/>
              <a:buChar char="•"/>
              <a:defRPr/>
            </a:pPr>
            <a:r>
              <a:rPr lang="en-US" sz="3600" dirty="0" smtClean="0">
                <a:solidFill>
                  <a:srgbClr val="000000"/>
                </a:solidFill>
                <a:latin typeface="Century Gothic"/>
                <a:cs typeface="Century Gothic"/>
              </a:rPr>
              <a:t>Workshop titles and food may relate to the theme, and decorating your venue makes it all the more fun!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 calcmode="lin" valueType="num">
                                      <p:cBhvr>
                                        <p:cTn id="7" dur="500" decel="50000" fill="hold">
                                          <p:stCondLst>
                                            <p:cond delay="0"/>
                                          </p:stCondLst>
                                        </p:cTn>
                                        <p:tgtEl>
                                          <p:spTgt spid="1126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26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26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126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26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26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26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26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11266">
                                            <p:txEl>
                                              <p:pRg st="1" end="1"/>
                                            </p:txEl>
                                          </p:spTgt>
                                        </p:tgtEl>
                                        <p:attrNameLst>
                                          <p:attrName>style.visibility</p:attrName>
                                        </p:attrNameLst>
                                      </p:cBhvr>
                                      <p:to>
                                        <p:strVal val="visible"/>
                                      </p:to>
                                    </p:set>
                                    <p:anim calcmode="lin" valueType="num">
                                      <p:cBhvr>
                                        <p:cTn id="19" dur="500" decel="50000" fill="hold">
                                          <p:stCondLst>
                                            <p:cond delay="0"/>
                                          </p:stCondLst>
                                        </p:cTn>
                                        <p:tgtEl>
                                          <p:spTgt spid="11266">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1266">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1266">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11266">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1266">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1266">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1266">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12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
          <p:cNvSpPr txBox="1">
            <a:spLocks noChangeArrowheads="1"/>
          </p:cNvSpPr>
          <p:nvPr/>
        </p:nvSpPr>
        <p:spPr bwMode="auto">
          <a:xfrm>
            <a:off x="152400" y="1123950"/>
            <a:ext cx="8458200" cy="581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3200" dirty="0" smtClean="0">
                <a:solidFill>
                  <a:srgbClr val="000000"/>
                </a:solidFill>
                <a:latin typeface="Century Gothic" charset="0"/>
              </a:rPr>
              <a:t>Theme Implementation </a:t>
            </a:r>
            <a:r>
              <a:rPr lang="en-US" sz="3200" b="1" dirty="0" smtClean="0">
                <a:solidFill>
                  <a:srgbClr val="000000"/>
                </a:solidFill>
                <a:latin typeface="Century Gothic" charset="0"/>
              </a:rPr>
              <a:t>at DCON</a:t>
            </a:r>
            <a:endParaRPr lang="en-US" sz="3200" dirty="0" smtClean="0">
              <a:solidFill>
                <a:srgbClr val="000000"/>
              </a:solidFill>
              <a:latin typeface="Century Gothic" charset="0"/>
            </a:endParaRPr>
          </a:p>
        </p:txBody>
      </p:sp>
      <p:sp>
        <p:nvSpPr>
          <p:cNvPr id="6" name="Content Placeholder 2"/>
          <p:cNvSpPr txBox="1">
            <a:spLocks/>
          </p:cNvSpPr>
          <p:nvPr/>
        </p:nvSpPr>
        <p:spPr bwMode="auto">
          <a:xfrm>
            <a:off x="228600" y="1798638"/>
            <a:ext cx="8686800" cy="4525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90000" tIns="46800" rIns="90000" bIns="46800"/>
          <a:lstStyle>
            <a:lvl1pPr marL="0" indent="0" algn="ctr" defTabSz="457200" rtl="0" eaLnBrk="0" fontAlgn="base" hangingPunct="0">
              <a:spcBef>
                <a:spcPts val="800"/>
              </a:spcBef>
              <a:spcAft>
                <a:spcPct val="0"/>
              </a:spcAft>
              <a:buClr>
                <a:srgbClr val="000000"/>
              </a:buClr>
              <a:buSzPct val="100000"/>
              <a:buFont typeface="Times New Roman" charset="0"/>
              <a:buNone/>
              <a:defRPr sz="3200">
                <a:solidFill>
                  <a:srgbClr val="000000"/>
                </a:solidFill>
                <a:latin typeface="+mn-lt"/>
                <a:ea typeface="+mn-ea"/>
                <a:cs typeface="+mn-cs"/>
              </a:defRPr>
            </a:lvl1pPr>
            <a:lvl2pPr marL="457200" indent="0" algn="ctr" defTabSz="457200" rtl="0" eaLnBrk="0" fontAlgn="base" hangingPunct="0">
              <a:spcBef>
                <a:spcPts val="700"/>
              </a:spcBef>
              <a:spcAft>
                <a:spcPct val="0"/>
              </a:spcAft>
              <a:buClr>
                <a:srgbClr val="000000"/>
              </a:buClr>
              <a:buSzPct val="100000"/>
              <a:buFont typeface="Times New Roman" charset="0"/>
              <a:buNone/>
              <a:defRPr sz="2800">
                <a:solidFill>
                  <a:srgbClr val="000000"/>
                </a:solidFill>
                <a:latin typeface="+mn-lt"/>
                <a:ea typeface="+mn-ea"/>
                <a:cs typeface="+mn-cs"/>
              </a:defRPr>
            </a:lvl2pPr>
            <a:lvl3pPr marL="914400" indent="0" algn="ctr" defTabSz="457200" rtl="0" eaLnBrk="0" fontAlgn="base" hangingPunct="0">
              <a:spcBef>
                <a:spcPts val="600"/>
              </a:spcBef>
              <a:spcAft>
                <a:spcPct val="0"/>
              </a:spcAft>
              <a:buClr>
                <a:srgbClr val="000000"/>
              </a:buClr>
              <a:buSzPct val="100000"/>
              <a:buFont typeface="Times New Roman" charset="0"/>
              <a:buNone/>
              <a:defRPr sz="2400">
                <a:solidFill>
                  <a:srgbClr val="000000"/>
                </a:solidFill>
                <a:latin typeface="+mn-lt"/>
                <a:ea typeface="+mn-ea"/>
                <a:cs typeface="+mn-cs"/>
              </a:defRPr>
            </a:lvl3pPr>
            <a:lvl4pPr marL="1371600" indent="0" algn="ctr" defTabSz="457200" rtl="0" eaLnBrk="0" fontAlgn="base" hangingPunct="0">
              <a:spcBef>
                <a:spcPts val="500"/>
              </a:spcBef>
              <a:spcAft>
                <a:spcPct val="0"/>
              </a:spcAft>
              <a:buClr>
                <a:srgbClr val="000000"/>
              </a:buClr>
              <a:buSzPct val="100000"/>
              <a:buFont typeface="Times New Roman" charset="0"/>
              <a:buNone/>
              <a:defRPr sz="2000">
                <a:solidFill>
                  <a:srgbClr val="000000"/>
                </a:solidFill>
                <a:latin typeface="+mn-lt"/>
                <a:ea typeface="+mn-ea"/>
                <a:cs typeface="+mn-cs"/>
              </a:defRPr>
            </a:lvl4pPr>
            <a:lvl5pPr marL="1828800" indent="0" algn="ctr" defTabSz="457200" rtl="0" eaLnBrk="0" fontAlgn="base" hangingPunct="0">
              <a:spcBef>
                <a:spcPts val="500"/>
              </a:spcBef>
              <a:spcAft>
                <a:spcPct val="0"/>
              </a:spcAft>
              <a:buClr>
                <a:srgbClr val="000000"/>
              </a:buClr>
              <a:buSzPct val="100000"/>
              <a:buFont typeface="Times New Roman" charset="0"/>
              <a:buNone/>
              <a:defRPr sz="2000">
                <a:solidFill>
                  <a:srgbClr val="000000"/>
                </a:solidFill>
                <a:latin typeface="+mn-lt"/>
                <a:ea typeface="+mn-ea"/>
                <a:cs typeface="+mn-cs"/>
              </a:defRPr>
            </a:lvl5pPr>
            <a:lvl6pPr marL="2286000" indent="0" algn="ctr" defTabSz="457200" rtl="0" eaLnBrk="0" fontAlgn="base" hangingPunct="0">
              <a:spcBef>
                <a:spcPts val="500"/>
              </a:spcBef>
              <a:spcAft>
                <a:spcPct val="0"/>
              </a:spcAft>
              <a:buClr>
                <a:srgbClr val="000000"/>
              </a:buClr>
              <a:buSzPct val="100000"/>
              <a:buFont typeface="Times New Roman" charset="0"/>
              <a:buNone/>
              <a:defRPr sz="2000">
                <a:solidFill>
                  <a:srgbClr val="000000"/>
                </a:solidFill>
                <a:latin typeface="+mn-lt"/>
                <a:ea typeface="+mn-ea"/>
                <a:cs typeface="+mn-cs"/>
              </a:defRPr>
            </a:lvl6pPr>
            <a:lvl7pPr marL="2743200" indent="0" algn="ctr" defTabSz="457200" rtl="0" eaLnBrk="0" fontAlgn="base" hangingPunct="0">
              <a:spcBef>
                <a:spcPts val="500"/>
              </a:spcBef>
              <a:spcAft>
                <a:spcPct val="0"/>
              </a:spcAft>
              <a:buClr>
                <a:srgbClr val="000000"/>
              </a:buClr>
              <a:buSzPct val="100000"/>
              <a:buFont typeface="Times New Roman" charset="0"/>
              <a:buNone/>
              <a:defRPr sz="2000">
                <a:solidFill>
                  <a:srgbClr val="000000"/>
                </a:solidFill>
                <a:latin typeface="+mn-lt"/>
                <a:ea typeface="+mn-ea"/>
                <a:cs typeface="+mn-cs"/>
              </a:defRPr>
            </a:lvl7pPr>
            <a:lvl8pPr marL="3200400" indent="0" algn="ctr" defTabSz="457200" rtl="0" eaLnBrk="0" fontAlgn="base" hangingPunct="0">
              <a:spcBef>
                <a:spcPts val="500"/>
              </a:spcBef>
              <a:spcAft>
                <a:spcPct val="0"/>
              </a:spcAft>
              <a:buClr>
                <a:srgbClr val="000000"/>
              </a:buClr>
              <a:buSzPct val="100000"/>
              <a:buFont typeface="Times New Roman" charset="0"/>
              <a:buNone/>
              <a:defRPr sz="2000">
                <a:solidFill>
                  <a:srgbClr val="000000"/>
                </a:solidFill>
                <a:latin typeface="+mn-lt"/>
                <a:ea typeface="+mn-ea"/>
                <a:cs typeface="+mn-cs"/>
              </a:defRPr>
            </a:lvl8pPr>
            <a:lvl9pPr marL="3657600" indent="0" algn="ctr" defTabSz="457200" rtl="0" eaLnBrk="0" fontAlgn="base" hangingPunct="0">
              <a:spcBef>
                <a:spcPts val="500"/>
              </a:spcBef>
              <a:spcAft>
                <a:spcPct val="0"/>
              </a:spcAft>
              <a:buClr>
                <a:srgbClr val="000000"/>
              </a:buClr>
              <a:buSzPct val="100000"/>
              <a:buFont typeface="Times New Roman" charset="0"/>
              <a:buNone/>
              <a:defRPr sz="2000">
                <a:solidFill>
                  <a:srgbClr val="000000"/>
                </a:solidFill>
                <a:latin typeface="+mn-lt"/>
                <a:ea typeface="+mn-ea"/>
                <a:cs typeface="+mn-cs"/>
              </a:defRPr>
            </a:lvl9pPr>
          </a:lstStyle>
          <a:p>
            <a:pPr marL="285750" indent="-285750" algn="l">
              <a:buFont typeface="Arial"/>
              <a:buChar char="•"/>
              <a:defRPr/>
            </a:pPr>
            <a:r>
              <a:rPr lang="en-US" sz="2800" dirty="0">
                <a:latin typeface="Century Gothic"/>
                <a:cs typeface="Goudy Old Style" charset="0"/>
              </a:rPr>
              <a:t>D</a:t>
            </a:r>
            <a:r>
              <a:rPr lang="en-US" sz="2800" dirty="0" smtClean="0">
                <a:latin typeface="Century Gothic"/>
                <a:cs typeface="Goudy Old Style" charset="0"/>
              </a:rPr>
              <a:t>ecorate ballroom with twinkling lights above in ceiling of ballroom</a:t>
            </a:r>
          </a:p>
          <a:p>
            <a:pPr marL="285750" indent="-285750" algn="l">
              <a:buFont typeface="Arial"/>
              <a:buChar char="•"/>
              <a:defRPr/>
            </a:pPr>
            <a:r>
              <a:rPr lang="en-US" sz="2800" b="1" i="1" dirty="0" smtClean="0">
                <a:latin typeface="Century Gothic"/>
                <a:cs typeface="Goudy Old Style" charset="0"/>
              </a:rPr>
              <a:t>Magical</a:t>
            </a:r>
            <a:r>
              <a:rPr lang="en-US" sz="2800" dirty="0" smtClean="0">
                <a:latin typeface="Century Gothic"/>
                <a:cs typeface="Goudy Old Style" charset="0"/>
              </a:rPr>
              <a:t> Music that will motivate members to reach their potential as community servers and leaders </a:t>
            </a:r>
          </a:p>
          <a:p>
            <a:pPr marL="285750" indent="-285750" algn="l">
              <a:buFont typeface="Arial"/>
              <a:buChar char="•"/>
              <a:defRPr/>
            </a:pPr>
            <a:r>
              <a:rPr lang="en-US" sz="2800" dirty="0" smtClean="0">
                <a:latin typeface="Century Gothic"/>
                <a:cs typeface="Goudy Old Style" charset="0"/>
              </a:rPr>
              <a:t>Create large posters and banners for ways to promote </a:t>
            </a:r>
            <a:r>
              <a:rPr lang="en-US" sz="2800" b="1" dirty="0" smtClean="0">
                <a:latin typeface="Century Gothic"/>
                <a:cs typeface="Goudy Old Style" charset="0"/>
              </a:rPr>
              <a:t>service</a:t>
            </a:r>
          </a:p>
          <a:p>
            <a:pPr marL="285750" indent="-285750" algn="l">
              <a:buFont typeface="Arial"/>
              <a:buChar char="•"/>
              <a:defRPr/>
            </a:pPr>
            <a:r>
              <a:rPr lang="en-US" sz="2800" dirty="0" smtClean="0">
                <a:latin typeface="Century Gothic"/>
                <a:cs typeface="Goudy Old Style" charset="0"/>
              </a:rPr>
              <a:t>Create inspiration by showing pictures of various </a:t>
            </a:r>
            <a:r>
              <a:rPr lang="en-US" sz="2800" b="1" i="1" dirty="0" smtClean="0">
                <a:latin typeface="Century Gothic"/>
                <a:cs typeface="Goudy Old Style" charset="0"/>
              </a:rPr>
              <a:t>service projects</a:t>
            </a:r>
            <a:endParaRPr lang="en-US" sz="2800" b="1" i="1" dirty="0">
              <a:latin typeface="Century Gothic"/>
              <a:cs typeface="Goudy Old Style" charset="0"/>
            </a:endParaRPr>
          </a:p>
        </p:txBody>
      </p:sp>
    </p:spTree>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Scale>
                                      <p:cBhvr>
                                        <p:cTn id="7"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0" end="0"/>
                                            </p:txEl>
                                          </p:spTgt>
                                        </p:tgtEl>
                                        <p:attrNameLst>
                                          <p:attrName>ppt_x</p:attrName>
                                          <p:attrName>ppt_y</p:attrName>
                                        </p:attrNameLst>
                                      </p:cBhvr>
                                    </p:animMotion>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Scale>
                                      <p:cBhvr>
                                        <p:cTn id="14"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xEl>
                                              <p:pRg st="1" end="1"/>
                                            </p:txEl>
                                          </p:spTgt>
                                        </p:tgtEl>
                                        <p:attrNameLst>
                                          <p:attrName>ppt_x</p:attrName>
                                          <p:attrName>ppt_y</p:attrName>
                                        </p:attrNameLst>
                                      </p:cBhvr>
                                    </p:animMotion>
                                    <p:animEffect transition="in" filter="fade">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Scale>
                                      <p:cBhvr>
                                        <p:cTn id="21"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xEl>
                                              <p:pRg st="2" end="2"/>
                                            </p:txEl>
                                          </p:spTgt>
                                        </p:tgtEl>
                                        <p:attrNameLst>
                                          <p:attrName>ppt_x</p:attrName>
                                          <p:attrName>ppt_y</p:attrName>
                                        </p:attrNameLst>
                                      </p:cBhvr>
                                    </p:animMotion>
                                    <p:animEffect transition="in" filter="fade">
                                      <p:cBhvr>
                                        <p:cTn id="23" dur="1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Scale>
                                      <p:cBhvr>
                                        <p:cTn id="28"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
                                            <p:txEl>
                                              <p:pRg st="3" end="3"/>
                                            </p:txEl>
                                          </p:spTgt>
                                        </p:tgtEl>
                                        <p:attrNameLst>
                                          <p:attrName>ppt_x</p:attrName>
                                          <p:attrName>ppt_y</p:attrName>
                                        </p:attrNameLst>
                                      </p:cBhvr>
                                    </p:animMotion>
                                    <p:animEffect transition="in" filter="fade">
                                      <p:cBhvr>
                                        <p:cTn id="30"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defRPr/>
            </a:pPr>
            <a:r>
              <a:rPr lang="en-US" sz="2800" dirty="0">
                <a:latin typeface="Century Gothic" charset="0"/>
                <a:cs typeface="Century Gothic" charset="0"/>
              </a:rPr>
              <a:t>Possible </a:t>
            </a:r>
            <a:r>
              <a:rPr lang="en-US" sz="2800" b="1" dirty="0" smtClean="0">
                <a:latin typeface="Century Gothic" charset="0"/>
                <a:cs typeface="Century Gothic" charset="0"/>
              </a:rPr>
              <a:t>Music</a:t>
            </a:r>
            <a:r>
              <a:rPr lang="en-US" sz="2800" dirty="0" smtClean="0">
                <a:latin typeface="Century Gothic" charset="0"/>
                <a:cs typeface="Century Gothic" charset="0"/>
              </a:rPr>
              <a:t> During DCON</a:t>
            </a:r>
            <a:endParaRPr lang="en-US" sz="2800" dirty="0">
              <a:latin typeface="Century Gothic" charset="0"/>
              <a:cs typeface="Century Gothic" charset="0"/>
            </a:endParaRPr>
          </a:p>
        </p:txBody>
      </p:sp>
      <p:sp>
        <p:nvSpPr>
          <p:cNvPr id="9219" name="Content Placeholder 2"/>
          <p:cNvSpPr>
            <a:spLocks noGrp="1"/>
          </p:cNvSpPr>
          <p:nvPr>
            <p:ph idx="1"/>
          </p:nvPr>
        </p:nvSpPr>
        <p:spPr>
          <a:xfrm>
            <a:off x="152400" y="1905000"/>
            <a:ext cx="4114800" cy="4184650"/>
          </a:xfrm>
        </p:spPr>
        <p:txBody>
          <a:bodyPr/>
          <a:lstStyle/>
          <a:p>
            <a:pPr marL="0" indent="0">
              <a:buFont typeface="Arial" charset="0"/>
              <a:buNone/>
              <a:defRPr/>
            </a:pPr>
            <a:r>
              <a:rPr lang="en-US" sz="2400" dirty="0">
                <a:latin typeface="Century Gothic"/>
                <a:cs typeface="Century Gothic"/>
              </a:rPr>
              <a:t>Journey—</a:t>
            </a:r>
            <a:r>
              <a:rPr lang="ja-JP" altLang="en-US" sz="2400" dirty="0">
                <a:latin typeface="Century Gothic"/>
                <a:cs typeface="Century Gothic"/>
              </a:rPr>
              <a:t>“</a:t>
            </a:r>
            <a:r>
              <a:rPr lang="en-US" sz="2400" dirty="0">
                <a:latin typeface="Century Gothic"/>
                <a:cs typeface="Century Gothic"/>
              </a:rPr>
              <a:t>Don</a:t>
            </a:r>
            <a:r>
              <a:rPr lang="ja-JP" altLang="en-US" sz="2400" dirty="0">
                <a:latin typeface="Century Gothic"/>
                <a:cs typeface="Century Gothic"/>
              </a:rPr>
              <a:t>’</a:t>
            </a:r>
            <a:r>
              <a:rPr lang="en-US" sz="2400" dirty="0">
                <a:latin typeface="Century Gothic"/>
                <a:cs typeface="Century Gothic"/>
              </a:rPr>
              <a:t>t Stop Believing</a:t>
            </a:r>
            <a:r>
              <a:rPr lang="ja-JP" altLang="en-US" sz="2400" dirty="0" smtClean="0">
                <a:latin typeface="Century Gothic"/>
                <a:cs typeface="Century Gothic"/>
              </a:rPr>
              <a:t>”</a:t>
            </a:r>
            <a:r>
              <a:rPr lang="en-US" sz="2400" dirty="0" smtClean="0">
                <a:latin typeface="Century Gothic"/>
                <a:cs typeface="Century Gothic"/>
              </a:rPr>
              <a:t> </a:t>
            </a:r>
            <a:endParaRPr lang="en-US" sz="2400" dirty="0">
              <a:latin typeface="Century Gothic"/>
              <a:cs typeface="Century Gothic"/>
            </a:endParaRPr>
          </a:p>
          <a:p>
            <a:pPr marL="0" indent="0">
              <a:buFont typeface="Arial" charset="0"/>
              <a:buNone/>
              <a:defRPr/>
            </a:pPr>
            <a:r>
              <a:rPr lang="en-US" sz="2400" dirty="0">
                <a:latin typeface="Century Gothic"/>
                <a:cs typeface="Century Gothic"/>
              </a:rPr>
              <a:t>B.o.B— </a:t>
            </a:r>
            <a:r>
              <a:rPr lang="ja-JP" altLang="en-US" sz="2200" dirty="0">
                <a:latin typeface="Century Gothic"/>
                <a:cs typeface="Century Gothic"/>
              </a:rPr>
              <a:t>“</a:t>
            </a:r>
            <a:r>
              <a:rPr lang="en-US" sz="2200" dirty="0" smtClean="0">
                <a:latin typeface="Century Gothic"/>
                <a:cs typeface="Century Gothic"/>
              </a:rPr>
              <a:t>I’ve Got </a:t>
            </a:r>
            <a:r>
              <a:rPr lang="en-US" sz="2200" dirty="0">
                <a:latin typeface="Century Gothic"/>
                <a:cs typeface="Century Gothic"/>
              </a:rPr>
              <a:t>the Magic in Me</a:t>
            </a:r>
            <a:r>
              <a:rPr lang="ja-JP" altLang="en-US" sz="2200" dirty="0" smtClean="0">
                <a:latin typeface="Century Gothic"/>
                <a:cs typeface="Century Gothic"/>
              </a:rPr>
              <a:t>”</a:t>
            </a:r>
            <a:r>
              <a:rPr lang="en-US" sz="2200" dirty="0" smtClean="0">
                <a:latin typeface="Century Gothic"/>
                <a:cs typeface="Century Gothic"/>
              </a:rPr>
              <a:t> </a:t>
            </a:r>
            <a:endParaRPr lang="en-US" sz="2200" dirty="0">
              <a:latin typeface="Century Gothic"/>
              <a:cs typeface="Century Gothic"/>
            </a:endParaRPr>
          </a:p>
          <a:p>
            <a:pPr marL="0" indent="0">
              <a:buFont typeface="Arial" charset="0"/>
              <a:buNone/>
              <a:defRPr/>
            </a:pPr>
            <a:r>
              <a:rPr lang="en-US" sz="2400" dirty="0">
                <a:latin typeface="Century Gothic"/>
                <a:cs typeface="Century Gothic"/>
              </a:rPr>
              <a:t>Michael Jackson—</a:t>
            </a:r>
            <a:r>
              <a:rPr lang="ja-JP" altLang="en-US" sz="2200" dirty="0">
                <a:latin typeface="Century Gothic"/>
                <a:cs typeface="Century Gothic"/>
              </a:rPr>
              <a:t>“</a:t>
            </a:r>
            <a:r>
              <a:rPr lang="en-US" sz="2200" dirty="0">
                <a:latin typeface="Century Gothic"/>
                <a:cs typeface="Century Gothic"/>
              </a:rPr>
              <a:t>Heal the World</a:t>
            </a:r>
            <a:r>
              <a:rPr lang="ja-JP" altLang="en-US" sz="2200" dirty="0" smtClean="0">
                <a:latin typeface="Century Gothic"/>
                <a:cs typeface="Century Gothic"/>
              </a:rPr>
              <a:t>”</a:t>
            </a:r>
            <a:r>
              <a:rPr lang="en-US" sz="2200" dirty="0" smtClean="0">
                <a:latin typeface="Century Gothic"/>
                <a:cs typeface="Century Gothic"/>
              </a:rPr>
              <a:t>  </a:t>
            </a:r>
            <a:endParaRPr lang="en-US" sz="2200" dirty="0">
              <a:latin typeface="Century Gothic"/>
              <a:cs typeface="Century Gothic"/>
            </a:endParaRPr>
          </a:p>
          <a:p>
            <a:pPr marL="0" indent="0">
              <a:buFont typeface="Arial" charset="0"/>
              <a:buNone/>
              <a:defRPr/>
            </a:pPr>
            <a:r>
              <a:rPr lang="en-US" sz="2400" dirty="0">
                <a:latin typeface="Century Gothic"/>
                <a:cs typeface="Century Gothic"/>
              </a:rPr>
              <a:t>Katy Perry—</a:t>
            </a:r>
            <a:r>
              <a:rPr lang="ja-JP" altLang="en-US" sz="2400" dirty="0">
                <a:latin typeface="Century Gothic"/>
                <a:cs typeface="Century Gothic"/>
              </a:rPr>
              <a:t>“</a:t>
            </a:r>
            <a:r>
              <a:rPr lang="en-US" sz="2400" dirty="0">
                <a:latin typeface="Century Gothic"/>
                <a:cs typeface="Century Gothic"/>
              </a:rPr>
              <a:t>Firework</a:t>
            </a:r>
            <a:r>
              <a:rPr lang="ja-JP" altLang="en-US" sz="2400" dirty="0" smtClean="0">
                <a:latin typeface="Century Gothic"/>
                <a:cs typeface="Century Gothic"/>
              </a:rPr>
              <a:t>”</a:t>
            </a:r>
            <a:endParaRPr lang="en-US" sz="2400" dirty="0">
              <a:latin typeface="Century Gothic"/>
              <a:cs typeface="Century Gothic"/>
            </a:endParaRPr>
          </a:p>
          <a:p>
            <a:pPr marL="0" indent="0">
              <a:buFont typeface="Arial" charset="0"/>
              <a:buNone/>
              <a:defRPr/>
            </a:pPr>
            <a:r>
              <a:rPr lang="en-US" sz="2400" dirty="0">
                <a:latin typeface="Century Gothic"/>
                <a:cs typeface="Century Gothic"/>
              </a:rPr>
              <a:t>U2—</a:t>
            </a:r>
            <a:r>
              <a:rPr lang="ja-JP" altLang="en-US" sz="2400" dirty="0">
                <a:latin typeface="Century Gothic"/>
                <a:cs typeface="Century Gothic"/>
              </a:rPr>
              <a:t>“</a:t>
            </a:r>
            <a:r>
              <a:rPr lang="en-US" sz="2400" dirty="0">
                <a:latin typeface="Century Gothic"/>
                <a:cs typeface="Century Gothic"/>
              </a:rPr>
              <a:t>It</a:t>
            </a:r>
            <a:r>
              <a:rPr lang="ja-JP" altLang="en-US" sz="2400" dirty="0">
                <a:latin typeface="Century Gothic"/>
                <a:cs typeface="Century Gothic"/>
              </a:rPr>
              <a:t>’</a:t>
            </a:r>
            <a:r>
              <a:rPr lang="en-US" sz="2400" dirty="0">
                <a:latin typeface="Century Gothic"/>
                <a:cs typeface="Century Gothic"/>
              </a:rPr>
              <a:t>s a Beautiful </a:t>
            </a:r>
            <a:r>
              <a:rPr lang="en-US" sz="2400" dirty="0" smtClean="0">
                <a:latin typeface="Century Gothic"/>
                <a:cs typeface="Century Gothic"/>
              </a:rPr>
              <a:t>Day</a:t>
            </a:r>
            <a:r>
              <a:rPr lang="ja-JP" altLang="en-US" sz="2400" dirty="0" smtClean="0">
                <a:latin typeface="Century Gothic"/>
                <a:cs typeface="Century Gothic"/>
              </a:rPr>
              <a:t>”</a:t>
            </a:r>
            <a:r>
              <a:rPr lang="en-US" sz="2400" dirty="0" smtClean="0">
                <a:latin typeface="Century Gothic"/>
                <a:cs typeface="Century Gothic"/>
              </a:rPr>
              <a:t> </a:t>
            </a:r>
            <a:r>
              <a:rPr lang="ja-JP" altLang="en-US" sz="2400" dirty="0">
                <a:latin typeface="Century Gothic"/>
                <a:cs typeface="Century Gothic"/>
              </a:rPr>
              <a:t>“</a:t>
            </a:r>
            <a:r>
              <a:rPr lang="en-US" sz="2400" dirty="0">
                <a:latin typeface="Century Gothic"/>
                <a:cs typeface="Century Gothic"/>
              </a:rPr>
              <a:t>One</a:t>
            </a:r>
            <a:r>
              <a:rPr lang="ja-JP" altLang="en-US" sz="2400" dirty="0">
                <a:latin typeface="Century Gothic"/>
                <a:cs typeface="Century Gothic"/>
              </a:rPr>
              <a:t>”</a:t>
            </a:r>
            <a:endParaRPr lang="en-US" sz="2400" dirty="0">
              <a:latin typeface="Century Gothic"/>
              <a:cs typeface="Century Gothic"/>
            </a:endParaRPr>
          </a:p>
          <a:p>
            <a:pPr marL="0" indent="0">
              <a:buFont typeface="Arial" charset="0"/>
              <a:buNone/>
              <a:defRPr/>
            </a:pPr>
            <a:endParaRPr lang="en-US" sz="2400" dirty="0">
              <a:latin typeface="Century Gothic"/>
              <a:cs typeface="Century Gothic"/>
            </a:endParaRPr>
          </a:p>
          <a:p>
            <a:pPr marL="0" indent="0">
              <a:buFont typeface="Arial" charset="0"/>
              <a:buNone/>
              <a:defRPr/>
            </a:pPr>
            <a:endParaRPr lang="en-US" sz="2400" dirty="0">
              <a:latin typeface="Century Gothic"/>
              <a:cs typeface="Century Gothic"/>
            </a:endParaRPr>
          </a:p>
        </p:txBody>
      </p:sp>
      <p:sp>
        <p:nvSpPr>
          <p:cNvPr id="63491" name="TextBox 1"/>
          <p:cNvSpPr txBox="1">
            <a:spLocks noChangeArrowheads="1"/>
          </p:cNvSpPr>
          <p:nvPr/>
        </p:nvSpPr>
        <p:spPr bwMode="auto">
          <a:xfrm>
            <a:off x="4191000" y="1905000"/>
            <a:ext cx="4953000" cy="36009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buClr>
                <a:srgbClr val="000000"/>
              </a:buClr>
              <a:buSzPct val="100000"/>
              <a:buFont typeface="Arial" charset="0"/>
              <a:buNone/>
            </a:pPr>
            <a:r>
              <a:rPr lang="en-US" sz="2000" dirty="0">
                <a:solidFill>
                  <a:srgbClr val="000000"/>
                </a:solidFill>
                <a:latin typeface="Century Gothic"/>
                <a:cs typeface="Century Gothic"/>
              </a:rPr>
              <a:t>Katrina and the Waves—</a:t>
            </a:r>
            <a:r>
              <a:rPr lang="ja-JP" altLang="en-US" sz="2000" dirty="0">
                <a:solidFill>
                  <a:srgbClr val="000000"/>
                </a:solidFill>
                <a:latin typeface="Century Gothic"/>
                <a:cs typeface="Century Gothic"/>
              </a:rPr>
              <a:t>“</a:t>
            </a:r>
            <a:r>
              <a:rPr lang="en-US" altLang="ja-JP" sz="2000" dirty="0">
                <a:solidFill>
                  <a:srgbClr val="000000"/>
                </a:solidFill>
                <a:latin typeface="Century Gothic"/>
                <a:cs typeface="Century Gothic"/>
              </a:rPr>
              <a:t>Walking on Sunshine</a:t>
            </a:r>
            <a:r>
              <a:rPr lang="ja-JP" altLang="en-US" sz="2000" dirty="0">
                <a:solidFill>
                  <a:srgbClr val="000000"/>
                </a:solidFill>
                <a:latin typeface="Century Gothic"/>
                <a:cs typeface="Century Gothic"/>
              </a:rPr>
              <a:t>”</a:t>
            </a:r>
            <a:endParaRPr lang="en-US" altLang="ja-JP" sz="2000" dirty="0">
              <a:solidFill>
                <a:srgbClr val="000000"/>
              </a:solidFill>
              <a:latin typeface="Century Gothic"/>
              <a:cs typeface="Century Gothic"/>
            </a:endParaRPr>
          </a:p>
          <a:p>
            <a:pPr fontAlgn="base">
              <a:spcBef>
                <a:spcPct val="0"/>
              </a:spcBef>
              <a:spcAft>
                <a:spcPct val="0"/>
              </a:spcAft>
              <a:buClr>
                <a:srgbClr val="000000"/>
              </a:buClr>
              <a:buSzPct val="100000"/>
              <a:buFont typeface="Arial" charset="0"/>
              <a:buNone/>
            </a:pPr>
            <a:r>
              <a:rPr lang="ja-JP" altLang="en-US" sz="2400" dirty="0">
                <a:solidFill>
                  <a:srgbClr val="000000"/>
                </a:solidFill>
                <a:latin typeface="Century Gothic"/>
                <a:cs typeface="Century Gothic"/>
              </a:rPr>
              <a:t>“</a:t>
            </a:r>
            <a:r>
              <a:rPr lang="en-US" altLang="ja-JP" sz="2400" dirty="0">
                <a:solidFill>
                  <a:srgbClr val="000000"/>
                </a:solidFill>
                <a:latin typeface="Century Gothic"/>
                <a:cs typeface="Century Gothic"/>
              </a:rPr>
              <a:t>What a Wonderful World</a:t>
            </a:r>
            <a:r>
              <a:rPr lang="ja-JP" altLang="en-US" sz="2400" dirty="0">
                <a:solidFill>
                  <a:srgbClr val="000000"/>
                </a:solidFill>
                <a:latin typeface="Century Gothic"/>
                <a:cs typeface="Century Gothic"/>
              </a:rPr>
              <a:t>”</a:t>
            </a:r>
            <a:endParaRPr lang="en-US" altLang="ja-JP" sz="2400" dirty="0">
              <a:solidFill>
                <a:srgbClr val="000000"/>
              </a:solidFill>
              <a:latin typeface="Century Gothic"/>
              <a:cs typeface="Century Gothic"/>
            </a:endParaRPr>
          </a:p>
          <a:p>
            <a:pPr fontAlgn="base">
              <a:spcBef>
                <a:spcPct val="0"/>
              </a:spcBef>
              <a:spcAft>
                <a:spcPct val="0"/>
              </a:spcAft>
              <a:buClr>
                <a:srgbClr val="000000"/>
              </a:buClr>
              <a:buSzPct val="100000"/>
              <a:buFont typeface="Arial" charset="0"/>
              <a:buNone/>
            </a:pPr>
            <a:r>
              <a:rPr lang="ja-JP" altLang="en-US" sz="2400" dirty="0">
                <a:solidFill>
                  <a:srgbClr val="000000"/>
                </a:solidFill>
                <a:latin typeface="Century Gothic"/>
                <a:cs typeface="Century Gothic"/>
              </a:rPr>
              <a:t>“</a:t>
            </a:r>
            <a:r>
              <a:rPr lang="en-US" altLang="ja-JP" sz="2400" dirty="0">
                <a:solidFill>
                  <a:srgbClr val="000000"/>
                </a:solidFill>
                <a:latin typeface="Century Gothic"/>
                <a:cs typeface="Century Gothic"/>
              </a:rPr>
              <a:t>Somewhere Over the Rainbow</a:t>
            </a:r>
            <a:r>
              <a:rPr lang="ja-JP" altLang="en-US" sz="2400" dirty="0">
                <a:solidFill>
                  <a:srgbClr val="000000"/>
                </a:solidFill>
                <a:latin typeface="Century Gothic"/>
                <a:cs typeface="Century Gothic"/>
              </a:rPr>
              <a:t>”</a:t>
            </a:r>
            <a:endParaRPr lang="en-US" altLang="ja-JP" sz="2400" dirty="0">
              <a:solidFill>
                <a:srgbClr val="000000"/>
              </a:solidFill>
              <a:latin typeface="Century Gothic"/>
              <a:cs typeface="Century Gothic"/>
            </a:endParaRPr>
          </a:p>
          <a:p>
            <a:pPr fontAlgn="base">
              <a:spcBef>
                <a:spcPct val="0"/>
              </a:spcBef>
              <a:spcAft>
                <a:spcPct val="0"/>
              </a:spcAft>
              <a:buClr>
                <a:srgbClr val="000000"/>
              </a:buClr>
              <a:buSzPct val="100000"/>
              <a:buFont typeface="Arial" charset="0"/>
              <a:buNone/>
            </a:pPr>
            <a:r>
              <a:rPr lang="ja-JP" altLang="en-US" sz="2400" dirty="0">
                <a:solidFill>
                  <a:srgbClr val="000000"/>
                </a:solidFill>
                <a:latin typeface="Century Gothic"/>
                <a:cs typeface="Century Gothic"/>
              </a:rPr>
              <a:t>“</a:t>
            </a:r>
            <a:r>
              <a:rPr lang="en-US" altLang="ja-JP" sz="2400" dirty="0">
                <a:solidFill>
                  <a:srgbClr val="000000"/>
                </a:solidFill>
                <a:latin typeface="Century Gothic"/>
                <a:cs typeface="Century Gothic"/>
              </a:rPr>
              <a:t>Jai Ho</a:t>
            </a:r>
            <a:r>
              <a:rPr lang="ja-JP" altLang="en-US" sz="2400" dirty="0">
                <a:solidFill>
                  <a:srgbClr val="000000"/>
                </a:solidFill>
                <a:latin typeface="Century Gothic"/>
                <a:cs typeface="Century Gothic"/>
              </a:rPr>
              <a:t>”</a:t>
            </a:r>
            <a:r>
              <a:rPr lang="en-US" altLang="ja-JP" sz="2400" dirty="0">
                <a:solidFill>
                  <a:srgbClr val="000000"/>
                </a:solidFill>
                <a:latin typeface="Century Gothic"/>
                <a:cs typeface="Century Gothic"/>
              </a:rPr>
              <a:t> (</a:t>
            </a:r>
            <a:r>
              <a:rPr lang="en-US" altLang="ja-JP" sz="2400" dirty="0" err="1">
                <a:solidFill>
                  <a:srgbClr val="000000"/>
                </a:solidFill>
                <a:latin typeface="Century Gothic"/>
                <a:cs typeface="Century Gothic"/>
              </a:rPr>
              <a:t>Slumdog</a:t>
            </a:r>
            <a:r>
              <a:rPr lang="en-US" altLang="ja-JP" sz="2400" dirty="0">
                <a:solidFill>
                  <a:srgbClr val="000000"/>
                </a:solidFill>
                <a:latin typeface="Century Gothic"/>
                <a:cs typeface="Century Gothic"/>
              </a:rPr>
              <a:t> Millionaire) </a:t>
            </a:r>
          </a:p>
          <a:p>
            <a:pPr fontAlgn="base">
              <a:spcBef>
                <a:spcPct val="0"/>
              </a:spcBef>
              <a:spcAft>
                <a:spcPct val="0"/>
              </a:spcAft>
              <a:buClr>
                <a:srgbClr val="000000"/>
              </a:buClr>
              <a:buSzPct val="100000"/>
              <a:buFont typeface="Arial" charset="0"/>
              <a:buNone/>
            </a:pPr>
            <a:r>
              <a:rPr lang="en-US" sz="2400" dirty="0">
                <a:solidFill>
                  <a:srgbClr val="000000"/>
                </a:solidFill>
                <a:latin typeface="Century Gothic"/>
                <a:cs typeface="Century Gothic"/>
              </a:rPr>
              <a:t>James Brown— </a:t>
            </a:r>
            <a:r>
              <a:rPr lang="ja-JP" altLang="en-US" sz="2400" dirty="0">
                <a:solidFill>
                  <a:srgbClr val="000000"/>
                </a:solidFill>
                <a:latin typeface="Century Gothic"/>
                <a:cs typeface="Century Gothic"/>
              </a:rPr>
              <a:t>“</a:t>
            </a:r>
            <a:r>
              <a:rPr lang="en-US" altLang="ja-JP" sz="2400" dirty="0">
                <a:solidFill>
                  <a:srgbClr val="000000"/>
                </a:solidFill>
                <a:latin typeface="Century Gothic"/>
                <a:cs typeface="Century Gothic"/>
              </a:rPr>
              <a:t>I Feel Good</a:t>
            </a:r>
            <a:r>
              <a:rPr lang="ja-JP" altLang="en-US" sz="2400" dirty="0">
                <a:solidFill>
                  <a:srgbClr val="000000"/>
                </a:solidFill>
                <a:latin typeface="Century Gothic"/>
                <a:cs typeface="Century Gothic"/>
              </a:rPr>
              <a:t>”</a:t>
            </a:r>
            <a:endParaRPr lang="en-US" altLang="ja-JP" sz="2400" dirty="0">
              <a:solidFill>
                <a:srgbClr val="000000"/>
              </a:solidFill>
              <a:latin typeface="Century Gothic"/>
              <a:cs typeface="Century Gothic"/>
            </a:endParaRPr>
          </a:p>
          <a:p>
            <a:pPr fontAlgn="base">
              <a:spcBef>
                <a:spcPct val="0"/>
              </a:spcBef>
              <a:spcAft>
                <a:spcPct val="0"/>
              </a:spcAft>
              <a:buClr>
                <a:srgbClr val="000000"/>
              </a:buClr>
              <a:buSzPct val="100000"/>
              <a:buFont typeface="Arial" charset="0"/>
              <a:buNone/>
            </a:pPr>
            <a:r>
              <a:rPr lang="en-US" sz="2400" dirty="0">
                <a:solidFill>
                  <a:srgbClr val="000000"/>
                </a:solidFill>
                <a:latin typeface="Century Gothic"/>
                <a:cs typeface="Century Gothic"/>
              </a:rPr>
              <a:t>Queen— </a:t>
            </a:r>
            <a:r>
              <a:rPr lang="ja-JP" altLang="en-US" sz="2400" dirty="0">
                <a:solidFill>
                  <a:srgbClr val="000000"/>
                </a:solidFill>
                <a:latin typeface="Century Gothic"/>
                <a:cs typeface="Century Gothic"/>
              </a:rPr>
              <a:t>“</a:t>
            </a:r>
            <a:r>
              <a:rPr lang="en-US" altLang="ja-JP" sz="2400" dirty="0">
                <a:solidFill>
                  <a:srgbClr val="000000"/>
                </a:solidFill>
                <a:latin typeface="Century Gothic"/>
                <a:cs typeface="Century Gothic"/>
              </a:rPr>
              <a:t>We Will Rock You</a:t>
            </a:r>
            <a:r>
              <a:rPr lang="ja-JP" altLang="en-US" sz="2400" dirty="0">
                <a:solidFill>
                  <a:srgbClr val="000000"/>
                </a:solidFill>
                <a:latin typeface="Century Gothic"/>
                <a:cs typeface="Century Gothic"/>
              </a:rPr>
              <a:t>”</a:t>
            </a:r>
            <a:endParaRPr lang="en-US" altLang="ja-JP" sz="2400" dirty="0">
              <a:solidFill>
                <a:srgbClr val="000000"/>
              </a:solidFill>
              <a:latin typeface="Century Gothic"/>
              <a:cs typeface="Century Gothic"/>
            </a:endParaRPr>
          </a:p>
          <a:p>
            <a:pPr fontAlgn="base">
              <a:spcBef>
                <a:spcPct val="0"/>
              </a:spcBef>
              <a:spcAft>
                <a:spcPct val="0"/>
              </a:spcAft>
              <a:buClr>
                <a:srgbClr val="000000"/>
              </a:buClr>
              <a:buSzPct val="100000"/>
              <a:buFont typeface="Arial" charset="0"/>
              <a:buNone/>
            </a:pPr>
            <a:r>
              <a:rPr lang="en-US" sz="2400" dirty="0">
                <a:solidFill>
                  <a:srgbClr val="000000"/>
                </a:solidFill>
                <a:latin typeface="Century Gothic"/>
                <a:cs typeface="Century Gothic"/>
              </a:rPr>
              <a:t>Aerosmith— </a:t>
            </a:r>
            <a:r>
              <a:rPr lang="ja-JP" altLang="en-US" sz="2400" dirty="0">
                <a:solidFill>
                  <a:srgbClr val="000000"/>
                </a:solidFill>
                <a:latin typeface="Century Gothic"/>
                <a:cs typeface="Century Gothic"/>
              </a:rPr>
              <a:t>“</a:t>
            </a:r>
            <a:r>
              <a:rPr lang="en-US" altLang="ja-JP" sz="2400" dirty="0">
                <a:solidFill>
                  <a:srgbClr val="000000"/>
                </a:solidFill>
                <a:latin typeface="Century Gothic"/>
                <a:cs typeface="Century Gothic"/>
              </a:rPr>
              <a:t>Dream On</a:t>
            </a:r>
            <a:r>
              <a:rPr lang="ja-JP" altLang="en-US" sz="2400" dirty="0">
                <a:solidFill>
                  <a:srgbClr val="000000"/>
                </a:solidFill>
                <a:latin typeface="Century Gothic"/>
                <a:cs typeface="Century Gothic"/>
              </a:rPr>
              <a:t>”</a:t>
            </a:r>
            <a:endParaRPr lang="en-US" altLang="ja-JP" sz="2400" dirty="0">
              <a:solidFill>
                <a:srgbClr val="000000"/>
              </a:solidFill>
              <a:latin typeface="Century Gothic"/>
              <a:cs typeface="Century Gothic"/>
            </a:endParaRPr>
          </a:p>
          <a:p>
            <a:pPr fontAlgn="base">
              <a:spcBef>
                <a:spcPct val="0"/>
              </a:spcBef>
              <a:spcAft>
                <a:spcPct val="0"/>
              </a:spcAft>
              <a:buClr>
                <a:srgbClr val="000000"/>
              </a:buClr>
              <a:buSzPct val="100000"/>
              <a:buFont typeface="Times New Roman" charset="0"/>
              <a:buNone/>
            </a:pPr>
            <a:endParaRPr lang="en-US" sz="2000" dirty="0">
              <a:solidFill>
                <a:srgbClr val="000000"/>
              </a:solidFill>
              <a:latin typeface="Century Gothic"/>
              <a:cs typeface="Century Gothic"/>
            </a:endParaRPr>
          </a:p>
        </p:txBody>
      </p:sp>
    </p:spTree>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3491"/>
                                        </p:tgtEl>
                                        <p:attrNameLst>
                                          <p:attrName>style.visibility</p:attrName>
                                        </p:attrNameLst>
                                      </p:cBhvr>
                                      <p:to>
                                        <p:strVal val="visible"/>
                                      </p:to>
                                    </p:set>
                                    <p:animEffect transition="in" filter="fade">
                                      <p:cBhvr>
                                        <p:cTn id="32" dur="500"/>
                                        <p:tgtEl>
                                          <p:spTgt spid="63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6349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152400" y="1123950"/>
            <a:ext cx="8458200" cy="581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3200" b="1" dirty="0" smtClean="0">
                <a:solidFill>
                  <a:srgbClr val="000000"/>
                </a:solidFill>
                <a:latin typeface="Century Gothic" charset="0"/>
              </a:rPr>
              <a:t>Yearly </a:t>
            </a:r>
            <a:r>
              <a:rPr lang="en-US" sz="3200" dirty="0" smtClean="0">
                <a:solidFill>
                  <a:srgbClr val="000000"/>
                </a:solidFill>
                <a:latin typeface="Century Gothic" charset="0"/>
              </a:rPr>
              <a:t>Implementation</a:t>
            </a:r>
          </a:p>
        </p:txBody>
      </p:sp>
      <p:sp>
        <p:nvSpPr>
          <p:cNvPr id="12290" name="Text Box 2"/>
          <p:cNvSpPr txBox="1">
            <a:spLocks noChangeArrowheads="1"/>
          </p:cNvSpPr>
          <p:nvPr/>
        </p:nvSpPr>
        <p:spPr bwMode="auto">
          <a:xfrm>
            <a:off x="0" y="1798638"/>
            <a:ext cx="9144000" cy="4521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lvl1pPr marL="341313" indent="-341313">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rgbClr val="FFFFFF"/>
                </a:solidFill>
                <a:latin typeface="Arial" charset="0"/>
                <a:ea typeface="ＭＳ Ｐゴシック" charset="0"/>
                <a:cs typeface="ＭＳ Ｐゴシック" charset="0"/>
              </a:defRPr>
            </a:lvl1pPr>
            <a:lvl2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rgbClr val="FFFFFF"/>
                </a:solidFill>
                <a:latin typeface="Arial" charset="0"/>
                <a:ea typeface="ＭＳ Ｐゴシック" charset="0"/>
                <a:cs typeface="ＭＳ Ｐゴシック" charset="0"/>
              </a:defRPr>
            </a:lvl2pPr>
            <a:lvl3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rgbClr val="FFFFFF"/>
                </a:solidFill>
                <a:latin typeface="Arial" charset="0"/>
                <a:ea typeface="ＭＳ Ｐゴシック" charset="0"/>
                <a:cs typeface="ＭＳ Ｐゴシック" charset="0"/>
              </a:defRPr>
            </a:lvl3pPr>
            <a:lvl4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rgbClr val="FFFFFF"/>
                </a:solidFill>
                <a:latin typeface="Arial" charset="0"/>
                <a:ea typeface="ＭＳ Ｐゴシック" charset="0"/>
                <a:cs typeface="ＭＳ Ｐゴシック" charset="0"/>
              </a:defRPr>
            </a:lvl4pPr>
            <a:lvl5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rgbClr val="FFFFFF"/>
                </a:solidFill>
                <a:latin typeface="Arial" charset="0"/>
                <a:ea typeface="ＭＳ Ｐゴシック" charset="0"/>
                <a:cs typeface="ＭＳ Ｐゴシック" charset="0"/>
              </a:defRPr>
            </a:lvl9pPr>
          </a:lstStyle>
          <a:p>
            <a:pPr marL="571500" indent="-571500" fontAlgn="base">
              <a:spcBef>
                <a:spcPts val="800"/>
              </a:spcBef>
              <a:spcAft>
                <a:spcPct val="0"/>
              </a:spcAft>
              <a:buClr>
                <a:srgbClr val="000000"/>
              </a:buClr>
              <a:buSzPct val="100000"/>
              <a:buFont typeface="Arial"/>
              <a:buChar char="•"/>
              <a:defRPr/>
            </a:pPr>
            <a:r>
              <a:rPr lang="en-US" sz="3600" dirty="0" smtClean="0">
                <a:solidFill>
                  <a:srgbClr val="000000"/>
                </a:solidFill>
                <a:latin typeface="Century Gothic"/>
                <a:cs typeface="Century Gothic"/>
              </a:rPr>
              <a:t>Including links to the </a:t>
            </a:r>
            <a:r>
              <a:rPr lang="en-US" sz="3600" b="1" u="sng" dirty="0" smtClean="0">
                <a:solidFill>
                  <a:srgbClr val="000000"/>
                </a:solidFill>
                <a:latin typeface="Century Gothic"/>
                <a:cs typeface="Century Gothic"/>
              </a:rPr>
              <a:t>DCON webpage </a:t>
            </a:r>
            <a:r>
              <a:rPr lang="en-US" sz="3600" dirty="0" smtClean="0">
                <a:solidFill>
                  <a:srgbClr val="000000"/>
                </a:solidFill>
                <a:latin typeface="Century Gothic"/>
                <a:cs typeface="Century Gothic"/>
              </a:rPr>
              <a:t>on the CyberKey into your newsletters throughout the year</a:t>
            </a:r>
          </a:p>
          <a:p>
            <a:pPr marL="571500" indent="-571500" fontAlgn="base">
              <a:spcBef>
                <a:spcPts val="800"/>
              </a:spcBef>
              <a:spcAft>
                <a:spcPct val="0"/>
              </a:spcAft>
              <a:buClr>
                <a:srgbClr val="000000"/>
              </a:buClr>
              <a:buSzPct val="100000"/>
              <a:buFont typeface="Arial"/>
              <a:buChar char="•"/>
              <a:defRPr/>
            </a:pPr>
            <a:r>
              <a:rPr lang="en-US" sz="3600" dirty="0" smtClean="0">
                <a:solidFill>
                  <a:srgbClr val="000000"/>
                </a:solidFill>
                <a:latin typeface="Century Gothic"/>
                <a:cs typeface="Century Gothic"/>
              </a:rPr>
              <a:t>Using the </a:t>
            </a:r>
            <a:r>
              <a:rPr lang="en-US" sz="3600" b="1" dirty="0" smtClean="0">
                <a:solidFill>
                  <a:srgbClr val="000000"/>
                </a:solidFill>
                <a:latin typeface="Century Gothic"/>
                <a:cs typeface="Century Gothic"/>
              </a:rPr>
              <a:t>theme</a:t>
            </a:r>
            <a:r>
              <a:rPr lang="en-US" sz="3600" dirty="0" smtClean="0">
                <a:solidFill>
                  <a:srgbClr val="000000"/>
                </a:solidFill>
                <a:latin typeface="Century Gothic"/>
                <a:cs typeface="Century Gothic"/>
              </a:rPr>
              <a:t> throughout your socials, meetings, agendas, etc.</a:t>
            </a:r>
          </a:p>
          <a:p>
            <a:pPr marL="571500" indent="-571500" fontAlgn="base">
              <a:spcBef>
                <a:spcPts val="800"/>
              </a:spcBef>
              <a:spcAft>
                <a:spcPct val="0"/>
              </a:spcAft>
              <a:buClr>
                <a:srgbClr val="000000"/>
              </a:buClr>
              <a:buSzPct val="100000"/>
              <a:buFont typeface="Arial"/>
              <a:buChar char="•"/>
              <a:defRPr/>
            </a:pPr>
            <a:r>
              <a:rPr lang="en-US" sz="3600" dirty="0" smtClean="0">
                <a:solidFill>
                  <a:srgbClr val="000000"/>
                </a:solidFill>
                <a:latin typeface="Century Gothic"/>
                <a:cs typeface="Century Gothic"/>
              </a:rPr>
              <a:t>Using and spreading the </a:t>
            </a:r>
            <a:r>
              <a:rPr lang="en-US" sz="3600" b="1" dirty="0" smtClean="0">
                <a:solidFill>
                  <a:srgbClr val="000000"/>
                </a:solidFill>
                <a:latin typeface="Century Gothic"/>
                <a:cs typeface="Century Gothic"/>
              </a:rPr>
              <a:t>logo</a:t>
            </a:r>
            <a:r>
              <a:rPr lang="en-US" sz="3600" dirty="0" smtClean="0">
                <a:solidFill>
                  <a:srgbClr val="000000"/>
                </a:solidFill>
                <a:latin typeface="Century Gothic"/>
                <a:cs typeface="Century Gothic"/>
              </a:rPr>
              <a:t> all over your work and the District</a:t>
            </a:r>
          </a:p>
        </p:txBody>
      </p:sp>
    </p:spTree>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fade">
                                      <p:cBhvr>
                                        <p:cTn id="7" dur="800" decel="100000"/>
                                        <p:tgtEl>
                                          <p:spTgt spid="12290">
                                            <p:txEl>
                                              <p:pRg st="0" end="0"/>
                                            </p:txEl>
                                          </p:spTgt>
                                        </p:tgtEl>
                                      </p:cBhvr>
                                    </p:animEffect>
                                    <p:anim calcmode="lin" valueType="num">
                                      <p:cBhvr>
                                        <p:cTn id="8" dur="800" decel="100000" fill="hold"/>
                                        <p:tgtEl>
                                          <p:spTgt spid="12290">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2290">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2290">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290">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290">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12290">
                                            <p:txEl>
                                              <p:pRg st="1" end="1"/>
                                            </p:txEl>
                                          </p:spTgt>
                                        </p:tgtEl>
                                        <p:attrNameLst>
                                          <p:attrName>style.visibility</p:attrName>
                                        </p:attrNameLst>
                                      </p:cBhvr>
                                      <p:to>
                                        <p:strVal val="visible"/>
                                      </p:to>
                                    </p:set>
                                    <p:animEffect transition="in" filter="fade">
                                      <p:cBhvr>
                                        <p:cTn id="17" dur="800" decel="100000"/>
                                        <p:tgtEl>
                                          <p:spTgt spid="12290">
                                            <p:txEl>
                                              <p:pRg st="1" end="1"/>
                                            </p:txEl>
                                          </p:spTgt>
                                        </p:tgtEl>
                                      </p:cBhvr>
                                    </p:animEffect>
                                    <p:anim calcmode="lin" valueType="num">
                                      <p:cBhvr>
                                        <p:cTn id="18" dur="800" decel="100000" fill="hold"/>
                                        <p:tgtEl>
                                          <p:spTgt spid="12290">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2290">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2290">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2290">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2290">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12290">
                                            <p:txEl>
                                              <p:pRg st="2" end="2"/>
                                            </p:txEl>
                                          </p:spTgt>
                                        </p:tgtEl>
                                        <p:attrNameLst>
                                          <p:attrName>style.visibility</p:attrName>
                                        </p:attrNameLst>
                                      </p:cBhvr>
                                      <p:to>
                                        <p:strVal val="visible"/>
                                      </p:to>
                                    </p:set>
                                    <p:animEffect transition="in" filter="fade">
                                      <p:cBhvr>
                                        <p:cTn id="27" dur="800" decel="100000"/>
                                        <p:tgtEl>
                                          <p:spTgt spid="12290">
                                            <p:txEl>
                                              <p:pRg st="2" end="2"/>
                                            </p:txEl>
                                          </p:spTgt>
                                        </p:tgtEl>
                                      </p:cBhvr>
                                    </p:animEffect>
                                    <p:anim calcmode="lin" valueType="num">
                                      <p:cBhvr>
                                        <p:cTn id="28" dur="800" decel="100000" fill="hold"/>
                                        <p:tgtEl>
                                          <p:spTgt spid="12290">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2290">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2290">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2290">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2290">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152400" y="1123950"/>
            <a:ext cx="8458200" cy="581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3200" b="1" dirty="0" smtClean="0">
                <a:solidFill>
                  <a:srgbClr val="000000"/>
                </a:solidFill>
                <a:latin typeface="Century Gothic" charset="0"/>
              </a:rPr>
              <a:t>BRAINSTORM</a:t>
            </a:r>
            <a:r>
              <a:rPr lang="en-US" sz="3200" dirty="0" smtClean="0">
                <a:solidFill>
                  <a:srgbClr val="000000"/>
                </a:solidFill>
                <a:latin typeface="Century Gothic" charset="0"/>
              </a:rPr>
              <a:t> SESSION!</a:t>
            </a:r>
          </a:p>
        </p:txBody>
      </p:sp>
      <p:pic>
        <p:nvPicPr>
          <p:cNvPr id="66562" name="Picture 1"/>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295400" y="1763713"/>
            <a:ext cx="6096000" cy="4379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6562"/>
                                        </p:tgtEl>
                                        <p:attrNameLst>
                                          <p:attrName>style.visibility</p:attrName>
                                        </p:attrNameLst>
                                      </p:cBhvr>
                                      <p:to>
                                        <p:strVal val="visible"/>
                                      </p:to>
                                    </p:set>
                                    <p:anim calcmode="lin" valueType="num">
                                      <p:cBhvr>
                                        <p:cTn id="7" dur="500" fill="hold"/>
                                        <p:tgtEl>
                                          <p:spTgt spid="66562"/>
                                        </p:tgtEl>
                                        <p:attrNameLst>
                                          <p:attrName>ppt_w</p:attrName>
                                        </p:attrNameLst>
                                      </p:cBhvr>
                                      <p:tavLst>
                                        <p:tav tm="0">
                                          <p:val>
                                            <p:fltVal val="0"/>
                                          </p:val>
                                        </p:tav>
                                        <p:tav tm="100000">
                                          <p:val>
                                            <p:strVal val="#ppt_w"/>
                                          </p:val>
                                        </p:tav>
                                      </p:tavLst>
                                    </p:anim>
                                    <p:anim calcmode="lin" valueType="num">
                                      <p:cBhvr>
                                        <p:cTn id="8" dur="500" fill="hold"/>
                                        <p:tgtEl>
                                          <p:spTgt spid="66562"/>
                                        </p:tgtEl>
                                        <p:attrNameLst>
                                          <p:attrName>ppt_h</p:attrName>
                                        </p:attrNameLst>
                                      </p:cBhvr>
                                      <p:tavLst>
                                        <p:tav tm="0">
                                          <p:val>
                                            <p:fltVal val="0"/>
                                          </p:val>
                                        </p:tav>
                                        <p:tav tm="100000">
                                          <p:val>
                                            <p:strVal val="#ppt_h"/>
                                          </p:val>
                                        </p:tav>
                                      </p:tavLst>
                                    </p:anim>
                                    <p:animEffect transition="in" filter="fade">
                                      <p:cBhvr>
                                        <p:cTn id="9" dur="500"/>
                                        <p:tgtEl>
                                          <p:spTgt spid="6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81000" y="1828800"/>
            <a:ext cx="3219450" cy="42926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3315" name="Text Box 3"/>
          <p:cNvSpPr txBox="1">
            <a:spLocks noChangeArrowheads="1"/>
          </p:cNvSpPr>
          <p:nvPr/>
        </p:nvSpPr>
        <p:spPr bwMode="auto">
          <a:xfrm>
            <a:off x="0" y="1066800"/>
            <a:ext cx="8305800" cy="642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3600" dirty="0" smtClean="0">
                <a:solidFill>
                  <a:srgbClr val="000000"/>
                </a:solidFill>
                <a:latin typeface="Century Gothic" charset="0"/>
              </a:rPr>
              <a:t>How </a:t>
            </a:r>
            <a:r>
              <a:rPr lang="en-US" sz="3600" b="1" dirty="0" smtClean="0">
                <a:solidFill>
                  <a:srgbClr val="000000"/>
                </a:solidFill>
                <a:latin typeface="Century Gothic" charset="0"/>
              </a:rPr>
              <a:t>NOT</a:t>
            </a:r>
            <a:r>
              <a:rPr lang="en-US" sz="3600" dirty="0" smtClean="0">
                <a:solidFill>
                  <a:srgbClr val="000000"/>
                </a:solidFill>
                <a:latin typeface="Century Gothic" charset="0"/>
              </a:rPr>
              <a:t> to Promote DCON</a:t>
            </a:r>
          </a:p>
        </p:txBody>
      </p:sp>
      <p:sp>
        <p:nvSpPr>
          <p:cNvPr id="13316" name="AutoShape 4"/>
          <p:cNvSpPr>
            <a:spLocks noChangeArrowheads="1"/>
          </p:cNvSpPr>
          <p:nvPr/>
        </p:nvSpPr>
        <p:spPr bwMode="auto">
          <a:xfrm>
            <a:off x="3733800" y="2057400"/>
            <a:ext cx="5029200" cy="3962400"/>
          </a:xfrm>
          <a:prstGeom prst="wedgeRoundRectCallout">
            <a:avLst>
              <a:gd name="adj1" fmla="val -77051"/>
              <a:gd name="adj2" fmla="val -19324"/>
              <a:gd name="adj3" fmla="val 16667"/>
            </a:avLst>
          </a:prstGeom>
          <a:solidFill>
            <a:srgbClr val="FFFFFF"/>
          </a:solidFill>
          <a:ln w="9360">
            <a:solidFill>
              <a:srgbClr val="F76409"/>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3317" name="Text Box 5"/>
          <p:cNvSpPr txBox="1">
            <a:spLocks noChangeArrowheads="1"/>
          </p:cNvSpPr>
          <p:nvPr/>
        </p:nvSpPr>
        <p:spPr bwMode="auto">
          <a:xfrm>
            <a:off x="4038600" y="2133600"/>
            <a:ext cx="4419600" cy="39338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3600" dirty="0" smtClean="0">
                <a:solidFill>
                  <a:srgbClr val="000000"/>
                </a:solidFill>
                <a:latin typeface="Century Gothic" charset="0"/>
              </a:rPr>
              <a:t>YO PEEPS, IF YOU’RE NOT IN KEY CLUB, YOU CAN STILL CRASH THE DISTRICT CONVENTION AND CHILL WITH US!</a:t>
            </a:r>
          </a:p>
        </p:txBody>
      </p:sp>
      <p:sp>
        <p:nvSpPr>
          <p:cNvPr id="13318" name="Line 6"/>
          <p:cNvSpPr>
            <a:spLocks noChangeShapeType="1"/>
          </p:cNvSpPr>
          <p:nvPr/>
        </p:nvSpPr>
        <p:spPr bwMode="auto">
          <a:xfrm>
            <a:off x="4038600" y="2057400"/>
            <a:ext cx="4572000" cy="3962400"/>
          </a:xfrm>
          <a:prstGeom prst="line">
            <a:avLst/>
          </a:prstGeom>
          <a:noFill/>
          <a:ln w="38160">
            <a:solidFill>
              <a:srgbClr val="FF0000"/>
            </a:solidFill>
            <a:miter lim="800000"/>
            <a:headEnd/>
            <a:tailEnd/>
          </a:ln>
          <a:effectLst>
            <a:outerShdw blurRad="63500" dist="23040" dir="5400000" algn="ctr" rotWithShape="0">
              <a:srgbClr val="000000">
                <a:alpha val="35036"/>
              </a:srgbClr>
            </a:outerShdw>
          </a:effectLst>
          <a:extLst>
            <a:ext uri="{909E8E84-426E-40dd-AFC4-6F175D3DCCD1}">
              <a14:hiddenFill xmlns:a14="http://schemas.microsoft.com/office/drawing/2010/main" xmlns="">
                <a:noFill/>
              </a14:hiddenFill>
            </a:ext>
          </a:extLst>
        </p:spPr>
        <p:txBody>
          <a:bodyP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3319" name="Line 7"/>
          <p:cNvSpPr>
            <a:spLocks noChangeShapeType="1"/>
          </p:cNvSpPr>
          <p:nvPr/>
        </p:nvSpPr>
        <p:spPr bwMode="auto">
          <a:xfrm flipH="1">
            <a:off x="3808413" y="1979613"/>
            <a:ext cx="4803775" cy="4038600"/>
          </a:xfrm>
          <a:prstGeom prst="line">
            <a:avLst/>
          </a:prstGeom>
          <a:noFill/>
          <a:ln w="38160">
            <a:solidFill>
              <a:srgbClr val="FF0000"/>
            </a:solidFill>
            <a:miter lim="800000"/>
            <a:headEnd/>
            <a:tailEnd/>
          </a:ln>
          <a:effectLst>
            <a:outerShdw blurRad="63500" dist="23040" dir="5400000" algn="ctr" rotWithShape="0">
              <a:srgbClr val="000000">
                <a:alpha val="35036"/>
              </a:srgbClr>
            </a:outerShdw>
          </a:effectLst>
          <a:extLst>
            <a:ext uri="{909E8E84-426E-40dd-AFC4-6F175D3DCCD1}">
              <a14:hiddenFill xmlns:a14="http://schemas.microsoft.com/office/drawing/2010/main" xmlns="">
                <a:noFill/>
              </a14:hiddenFill>
            </a:ext>
          </a:extLst>
        </p:spPr>
        <p:txBody>
          <a:bodyP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p:cTn id="7" dur="1000" fill="hold"/>
                                        <p:tgtEl>
                                          <p:spTgt spid="13317"/>
                                        </p:tgtEl>
                                        <p:attrNameLst>
                                          <p:attrName>ppt_w</p:attrName>
                                        </p:attrNameLst>
                                      </p:cBhvr>
                                      <p:tavLst>
                                        <p:tav tm="0">
                                          <p:val>
                                            <p:fltVal val="0"/>
                                          </p:val>
                                        </p:tav>
                                        <p:tav tm="100000">
                                          <p:val>
                                            <p:strVal val="#ppt_w"/>
                                          </p:val>
                                        </p:tav>
                                      </p:tavLst>
                                    </p:anim>
                                    <p:anim calcmode="lin" valueType="num">
                                      <p:cBhvr>
                                        <p:cTn id="8" dur="1000" fill="hold"/>
                                        <p:tgtEl>
                                          <p:spTgt spid="13317"/>
                                        </p:tgtEl>
                                        <p:attrNameLst>
                                          <p:attrName>ppt_h</p:attrName>
                                        </p:attrNameLst>
                                      </p:cBhvr>
                                      <p:tavLst>
                                        <p:tav tm="0">
                                          <p:val>
                                            <p:fltVal val="0"/>
                                          </p:val>
                                        </p:tav>
                                        <p:tav tm="100000">
                                          <p:val>
                                            <p:strVal val="#ppt_h"/>
                                          </p:val>
                                        </p:tav>
                                      </p:tavLst>
                                    </p:anim>
                                    <p:anim calcmode="lin" valueType="num">
                                      <p:cBhvr>
                                        <p:cTn id="9" dur="1000" fill="hold"/>
                                        <p:tgtEl>
                                          <p:spTgt spid="13317"/>
                                        </p:tgtEl>
                                        <p:attrNameLst>
                                          <p:attrName>style.rotation</p:attrName>
                                        </p:attrNameLst>
                                      </p:cBhvr>
                                      <p:tavLst>
                                        <p:tav tm="0">
                                          <p:val>
                                            <p:fltVal val="90"/>
                                          </p:val>
                                        </p:tav>
                                        <p:tav tm="100000">
                                          <p:val>
                                            <p:fltVal val="0"/>
                                          </p:val>
                                        </p:tav>
                                      </p:tavLst>
                                    </p:anim>
                                    <p:animEffect transition="in" filter="fade">
                                      <p:cBhvr>
                                        <p:cTn id="10" dur="1000"/>
                                        <p:tgtEl>
                                          <p:spTgt spid="133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nodeType="clickEffect">
                                  <p:stCondLst>
                                    <p:cond delay="0"/>
                                  </p:stCondLst>
                                  <p:childTnLst>
                                    <p:set>
                                      <p:cBhvr additive="repl">
                                        <p:cTn id="14" dur="1" fill="hold">
                                          <p:stCondLst>
                                            <p:cond delay="0"/>
                                          </p:stCondLst>
                                        </p:cTn>
                                        <p:tgtEl>
                                          <p:spTgt spid="13319"/>
                                        </p:tgtEl>
                                        <p:attrNameLst>
                                          <p:attrName>style.visibility</p:attrName>
                                        </p:attrNameLst>
                                      </p:cBhvr>
                                      <p:to>
                                        <p:strVal val="visible"/>
                                      </p:to>
                                    </p:set>
                                    <p:animEffect transition="in" filter="fade">
                                      <p:cBhvr additive="repl">
                                        <p:cTn id="15" dur="2000"/>
                                        <p:tgtEl>
                                          <p:spTgt spid="13319"/>
                                        </p:tgtEl>
                                      </p:cBhvr>
                                    </p:animEffect>
                                  </p:childTnLst>
                                </p:cTn>
                              </p:par>
                              <p:par>
                                <p:cTn id="16" presetID="10" presetClass="entr" fill="hold" nodeType="withEffect">
                                  <p:stCondLst>
                                    <p:cond delay="0"/>
                                  </p:stCondLst>
                                  <p:childTnLst>
                                    <p:set>
                                      <p:cBhvr additive="repl">
                                        <p:cTn id="17" dur="1" fill="hold">
                                          <p:stCondLst>
                                            <p:cond delay="0"/>
                                          </p:stCondLst>
                                        </p:cTn>
                                        <p:tgtEl>
                                          <p:spTgt spid="13318"/>
                                        </p:tgtEl>
                                        <p:attrNameLst>
                                          <p:attrName>style.visibility</p:attrName>
                                        </p:attrNameLst>
                                      </p:cBhvr>
                                      <p:to>
                                        <p:strVal val="visible"/>
                                      </p:to>
                                    </p:set>
                                    <p:animEffect transition="in" filter="fade">
                                      <p:cBhvr additive="repl">
                                        <p:cTn id="18" dur="20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81000" y="1828800"/>
            <a:ext cx="3219450" cy="42926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4339" name="Text Box 3"/>
          <p:cNvSpPr txBox="1">
            <a:spLocks noChangeArrowheads="1"/>
          </p:cNvSpPr>
          <p:nvPr/>
        </p:nvSpPr>
        <p:spPr bwMode="auto">
          <a:xfrm>
            <a:off x="0" y="1066800"/>
            <a:ext cx="8305800" cy="642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3600" dirty="0" smtClean="0">
                <a:solidFill>
                  <a:srgbClr val="000000"/>
                </a:solidFill>
                <a:latin typeface="Century Gothic" charset="0"/>
              </a:rPr>
              <a:t>How </a:t>
            </a:r>
            <a:r>
              <a:rPr lang="en-US" sz="3600" b="1" dirty="0" smtClean="0">
                <a:solidFill>
                  <a:srgbClr val="000000"/>
                </a:solidFill>
                <a:latin typeface="Century Gothic" charset="0"/>
              </a:rPr>
              <a:t>NOT</a:t>
            </a:r>
            <a:r>
              <a:rPr lang="en-US" sz="3600" dirty="0" smtClean="0">
                <a:solidFill>
                  <a:srgbClr val="000000"/>
                </a:solidFill>
                <a:latin typeface="Century Gothic" charset="0"/>
              </a:rPr>
              <a:t> to Promote DCON</a:t>
            </a:r>
          </a:p>
        </p:txBody>
      </p:sp>
      <p:sp>
        <p:nvSpPr>
          <p:cNvPr id="14340" name="AutoShape 4"/>
          <p:cNvSpPr>
            <a:spLocks noChangeArrowheads="1"/>
          </p:cNvSpPr>
          <p:nvPr/>
        </p:nvSpPr>
        <p:spPr bwMode="auto">
          <a:xfrm>
            <a:off x="3733800" y="2057400"/>
            <a:ext cx="5029200" cy="3962400"/>
          </a:xfrm>
          <a:prstGeom prst="wedgeRoundRectCallout">
            <a:avLst>
              <a:gd name="adj1" fmla="val -77051"/>
              <a:gd name="adj2" fmla="val -19324"/>
              <a:gd name="adj3" fmla="val 16667"/>
            </a:avLst>
          </a:prstGeom>
          <a:solidFill>
            <a:srgbClr val="FFFFFF"/>
          </a:solidFill>
          <a:ln w="9360">
            <a:solidFill>
              <a:srgbClr val="F76409"/>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4341" name="Text Box 5"/>
          <p:cNvSpPr txBox="1">
            <a:spLocks noChangeArrowheads="1"/>
          </p:cNvSpPr>
          <p:nvPr/>
        </p:nvSpPr>
        <p:spPr bwMode="auto">
          <a:xfrm>
            <a:off x="4038600" y="2133600"/>
            <a:ext cx="4419600" cy="28368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3600" dirty="0" smtClean="0">
                <a:solidFill>
                  <a:srgbClr val="000000"/>
                </a:solidFill>
                <a:latin typeface="Century Gothic" charset="0"/>
              </a:rPr>
              <a:t>YO PEEPS, REMEMBER TO BRING YOUR DIVISION SPIRIT TO DCON!</a:t>
            </a:r>
          </a:p>
        </p:txBody>
      </p:sp>
      <p:sp>
        <p:nvSpPr>
          <p:cNvPr id="14342" name="Line 6"/>
          <p:cNvSpPr>
            <a:spLocks noChangeShapeType="1"/>
          </p:cNvSpPr>
          <p:nvPr/>
        </p:nvSpPr>
        <p:spPr bwMode="auto">
          <a:xfrm flipH="1">
            <a:off x="3808413" y="1979613"/>
            <a:ext cx="4803775" cy="4038600"/>
          </a:xfrm>
          <a:prstGeom prst="line">
            <a:avLst/>
          </a:prstGeom>
          <a:noFill/>
          <a:ln w="38160">
            <a:solidFill>
              <a:srgbClr val="FF0000"/>
            </a:solidFill>
            <a:miter lim="800000"/>
            <a:headEnd/>
            <a:tailEnd/>
          </a:ln>
          <a:effectLst>
            <a:outerShdw blurRad="63500" dist="23040" dir="5400000" algn="ctr" rotWithShape="0">
              <a:srgbClr val="000000">
                <a:alpha val="35036"/>
              </a:srgbClr>
            </a:outerShdw>
          </a:effectLst>
          <a:extLst>
            <a:ext uri="{909E8E84-426E-40dd-AFC4-6F175D3DCCD1}">
              <a14:hiddenFill xmlns:a14="http://schemas.microsoft.com/office/drawing/2010/main" xmlns="">
                <a:noFill/>
              </a14:hiddenFill>
            </a:ext>
          </a:extLst>
        </p:spPr>
        <p:txBody>
          <a:bodyP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4343" name="Line 7"/>
          <p:cNvSpPr>
            <a:spLocks noChangeShapeType="1"/>
          </p:cNvSpPr>
          <p:nvPr/>
        </p:nvSpPr>
        <p:spPr bwMode="auto">
          <a:xfrm flipH="1" flipV="1">
            <a:off x="3351213" y="2132013"/>
            <a:ext cx="5489575" cy="3965575"/>
          </a:xfrm>
          <a:prstGeom prst="line">
            <a:avLst/>
          </a:prstGeom>
          <a:noFill/>
          <a:ln w="38160">
            <a:solidFill>
              <a:srgbClr val="FF0000"/>
            </a:solidFill>
            <a:miter lim="800000"/>
            <a:headEnd/>
            <a:tailEnd/>
          </a:ln>
          <a:effectLst>
            <a:outerShdw blurRad="63500" dist="23040" dir="5400000" algn="ctr" rotWithShape="0">
              <a:srgbClr val="000000">
                <a:alpha val="35036"/>
              </a:srgbClr>
            </a:outerShdw>
          </a:effectLst>
          <a:extLst>
            <a:ext uri="{909E8E84-426E-40dd-AFC4-6F175D3DCCD1}">
              <a14:hiddenFill xmlns:a14="http://schemas.microsoft.com/office/drawing/2010/main" xmlns="">
                <a:noFill/>
              </a14:hiddenFill>
            </a:ext>
          </a:extLst>
        </p:spPr>
        <p:txBody>
          <a:bodyP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p:cTn id="7" dur="1000" fill="hold"/>
                                        <p:tgtEl>
                                          <p:spTgt spid="14341"/>
                                        </p:tgtEl>
                                        <p:attrNameLst>
                                          <p:attrName>ppt_w</p:attrName>
                                        </p:attrNameLst>
                                      </p:cBhvr>
                                      <p:tavLst>
                                        <p:tav tm="0">
                                          <p:val>
                                            <p:fltVal val="0"/>
                                          </p:val>
                                        </p:tav>
                                        <p:tav tm="100000">
                                          <p:val>
                                            <p:strVal val="#ppt_w"/>
                                          </p:val>
                                        </p:tav>
                                      </p:tavLst>
                                    </p:anim>
                                    <p:anim calcmode="lin" valueType="num">
                                      <p:cBhvr>
                                        <p:cTn id="8" dur="1000" fill="hold"/>
                                        <p:tgtEl>
                                          <p:spTgt spid="14341"/>
                                        </p:tgtEl>
                                        <p:attrNameLst>
                                          <p:attrName>ppt_h</p:attrName>
                                        </p:attrNameLst>
                                      </p:cBhvr>
                                      <p:tavLst>
                                        <p:tav tm="0">
                                          <p:val>
                                            <p:fltVal val="0"/>
                                          </p:val>
                                        </p:tav>
                                        <p:tav tm="100000">
                                          <p:val>
                                            <p:strVal val="#ppt_h"/>
                                          </p:val>
                                        </p:tav>
                                      </p:tavLst>
                                    </p:anim>
                                    <p:anim calcmode="lin" valueType="num">
                                      <p:cBhvr>
                                        <p:cTn id="9" dur="1000" fill="hold"/>
                                        <p:tgtEl>
                                          <p:spTgt spid="14341"/>
                                        </p:tgtEl>
                                        <p:attrNameLst>
                                          <p:attrName>style.rotation</p:attrName>
                                        </p:attrNameLst>
                                      </p:cBhvr>
                                      <p:tavLst>
                                        <p:tav tm="0">
                                          <p:val>
                                            <p:fltVal val="90"/>
                                          </p:val>
                                        </p:tav>
                                        <p:tav tm="100000">
                                          <p:val>
                                            <p:fltVal val="0"/>
                                          </p:val>
                                        </p:tav>
                                      </p:tavLst>
                                    </p:anim>
                                    <p:animEffect transition="in" filter="fade">
                                      <p:cBhvr>
                                        <p:cTn id="10" dur="1000"/>
                                        <p:tgtEl>
                                          <p:spTgt spid="1434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nodeType="clickEffect">
                                  <p:stCondLst>
                                    <p:cond delay="0"/>
                                  </p:stCondLst>
                                  <p:childTnLst>
                                    <p:set>
                                      <p:cBhvr additive="repl">
                                        <p:cTn id="14" dur="1" fill="hold">
                                          <p:stCondLst>
                                            <p:cond delay="0"/>
                                          </p:stCondLst>
                                        </p:cTn>
                                        <p:tgtEl>
                                          <p:spTgt spid="14342"/>
                                        </p:tgtEl>
                                        <p:attrNameLst>
                                          <p:attrName>style.visibility</p:attrName>
                                        </p:attrNameLst>
                                      </p:cBhvr>
                                      <p:to>
                                        <p:strVal val="visible"/>
                                      </p:to>
                                    </p:set>
                                    <p:animEffect transition="in" filter="fade">
                                      <p:cBhvr additive="repl">
                                        <p:cTn id="15" dur="2000"/>
                                        <p:tgtEl>
                                          <p:spTgt spid="14342"/>
                                        </p:tgtEl>
                                      </p:cBhvr>
                                    </p:animEffect>
                                  </p:childTnLst>
                                </p:cTn>
                              </p:par>
                              <p:par>
                                <p:cTn id="16" presetID="10" presetClass="entr" fill="hold" nodeType="withEffect">
                                  <p:stCondLst>
                                    <p:cond delay="0"/>
                                  </p:stCondLst>
                                  <p:childTnLst>
                                    <p:set>
                                      <p:cBhvr additive="repl">
                                        <p:cTn id="17" dur="1" fill="hold">
                                          <p:stCondLst>
                                            <p:cond delay="0"/>
                                          </p:stCondLst>
                                        </p:cTn>
                                        <p:tgtEl>
                                          <p:spTgt spid="14343"/>
                                        </p:tgtEl>
                                        <p:attrNameLst>
                                          <p:attrName>style.visibility</p:attrName>
                                        </p:attrNameLst>
                                      </p:cBhvr>
                                      <p:to>
                                        <p:strVal val="visible"/>
                                      </p:to>
                                    </p:set>
                                    <p:animEffect transition="in" filter="fade">
                                      <p:cBhvr additive="repl">
                                        <p:cTn id="18" dur="20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81000" y="1828800"/>
            <a:ext cx="3219450" cy="42926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5363" name="Text Box 3"/>
          <p:cNvSpPr txBox="1">
            <a:spLocks noChangeArrowheads="1"/>
          </p:cNvSpPr>
          <p:nvPr/>
        </p:nvSpPr>
        <p:spPr bwMode="auto">
          <a:xfrm>
            <a:off x="0" y="1066800"/>
            <a:ext cx="8305800" cy="642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3600" dirty="0" smtClean="0">
                <a:solidFill>
                  <a:srgbClr val="000000"/>
                </a:solidFill>
                <a:latin typeface="Century Gothic" charset="0"/>
              </a:rPr>
              <a:t>How </a:t>
            </a:r>
            <a:r>
              <a:rPr lang="en-US" sz="3600" b="1" dirty="0" smtClean="0">
                <a:solidFill>
                  <a:srgbClr val="000000"/>
                </a:solidFill>
                <a:latin typeface="Century Gothic" charset="0"/>
              </a:rPr>
              <a:t>NOT</a:t>
            </a:r>
            <a:r>
              <a:rPr lang="en-US" sz="3600" dirty="0" smtClean="0">
                <a:solidFill>
                  <a:srgbClr val="000000"/>
                </a:solidFill>
                <a:latin typeface="Century Gothic" charset="0"/>
              </a:rPr>
              <a:t> to Promote DCON</a:t>
            </a:r>
          </a:p>
        </p:txBody>
      </p:sp>
      <p:sp>
        <p:nvSpPr>
          <p:cNvPr id="15364" name="AutoShape 4"/>
          <p:cNvSpPr>
            <a:spLocks noChangeArrowheads="1"/>
          </p:cNvSpPr>
          <p:nvPr/>
        </p:nvSpPr>
        <p:spPr bwMode="auto">
          <a:xfrm>
            <a:off x="3733800" y="2057400"/>
            <a:ext cx="5029200" cy="3962400"/>
          </a:xfrm>
          <a:prstGeom prst="wedgeRoundRectCallout">
            <a:avLst>
              <a:gd name="adj1" fmla="val -77051"/>
              <a:gd name="adj2" fmla="val -19324"/>
              <a:gd name="adj3" fmla="val 16667"/>
            </a:avLst>
          </a:prstGeom>
          <a:solidFill>
            <a:srgbClr val="FFFFFF"/>
          </a:solidFill>
          <a:ln w="9360">
            <a:solidFill>
              <a:srgbClr val="F76409"/>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5365" name="Text Box 5"/>
          <p:cNvSpPr txBox="1">
            <a:spLocks noChangeArrowheads="1"/>
          </p:cNvSpPr>
          <p:nvPr/>
        </p:nvSpPr>
        <p:spPr bwMode="auto">
          <a:xfrm>
            <a:off x="3733800" y="2438400"/>
            <a:ext cx="5105400" cy="33861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3600" dirty="0" smtClean="0">
                <a:solidFill>
                  <a:srgbClr val="000000"/>
                </a:solidFill>
                <a:latin typeface="Century Gothic" charset="0"/>
              </a:rPr>
              <a:t>YO PEEPS, COME TO DCON TO GET CRAZY AT GOVERNOR’S BALL! JUST STAY IN YOUR ROOM UNTIL THEN!</a:t>
            </a:r>
          </a:p>
        </p:txBody>
      </p:sp>
      <p:sp>
        <p:nvSpPr>
          <p:cNvPr id="15366" name="Line 6"/>
          <p:cNvSpPr>
            <a:spLocks noChangeShapeType="1"/>
          </p:cNvSpPr>
          <p:nvPr/>
        </p:nvSpPr>
        <p:spPr bwMode="auto">
          <a:xfrm flipH="1">
            <a:off x="3808413" y="1979613"/>
            <a:ext cx="4803775" cy="4038600"/>
          </a:xfrm>
          <a:prstGeom prst="line">
            <a:avLst/>
          </a:prstGeom>
          <a:noFill/>
          <a:ln w="38160">
            <a:solidFill>
              <a:srgbClr val="FF0000"/>
            </a:solidFill>
            <a:miter lim="800000"/>
            <a:headEnd/>
            <a:tailEnd/>
          </a:ln>
          <a:effectLst>
            <a:outerShdw blurRad="63500" dist="23040" dir="5400000" algn="ctr" rotWithShape="0">
              <a:srgbClr val="000000">
                <a:alpha val="35036"/>
              </a:srgbClr>
            </a:outerShdw>
          </a:effectLst>
          <a:extLst>
            <a:ext uri="{909E8E84-426E-40dd-AFC4-6F175D3DCCD1}">
              <a14:hiddenFill xmlns:a14="http://schemas.microsoft.com/office/drawing/2010/main" xmlns="">
                <a:noFill/>
              </a14:hiddenFill>
            </a:ext>
          </a:extLst>
        </p:spPr>
        <p:txBody>
          <a:bodyP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5367" name="Line 7"/>
          <p:cNvSpPr>
            <a:spLocks noChangeShapeType="1"/>
          </p:cNvSpPr>
          <p:nvPr/>
        </p:nvSpPr>
        <p:spPr bwMode="auto">
          <a:xfrm flipH="1" flipV="1">
            <a:off x="3656013" y="2208213"/>
            <a:ext cx="5489575" cy="3889375"/>
          </a:xfrm>
          <a:prstGeom prst="line">
            <a:avLst/>
          </a:prstGeom>
          <a:noFill/>
          <a:ln w="38160">
            <a:solidFill>
              <a:srgbClr val="FF0000"/>
            </a:solidFill>
            <a:miter lim="800000"/>
            <a:headEnd/>
            <a:tailEnd/>
          </a:ln>
          <a:effectLst>
            <a:outerShdw blurRad="63500" dist="23040" dir="5400000" algn="ctr" rotWithShape="0">
              <a:srgbClr val="000000">
                <a:alpha val="35036"/>
              </a:srgbClr>
            </a:outerShdw>
          </a:effectLst>
          <a:extLst>
            <a:ext uri="{909E8E84-426E-40dd-AFC4-6F175D3DCCD1}">
              <a14:hiddenFill xmlns:a14="http://schemas.microsoft.com/office/drawing/2010/main" xmlns="">
                <a:noFill/>
              </a14:hiddenFill>
            </a:ext>
          </a:extLst>
        </p:spPr>
        <p:txBody>
          <a:bodyP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p:cTn id="7" dur="1000" fill="hold"/>
                                        <p:tgtEl>
                                          <p:spTgt spid="15365"/>
                                        </p:tgtEl>
                                        <p:attrNameLst>
                                          <p:attrName>ppt_w</p:attrName>
                                        </p:attrNameLst>
                                      </p:cBhvr>
                                      <p:tavLst>
                                        <p:tav tm="0">
                                          <p:val>
                                            <p:fltVal val="0"/>
                                          </p:val>
                                        </p:tav>
                                        <p:tav tm="100000">
                                          <p:val>
                                            <p:strVal val="#ppt_w"/>
                                          </p:val>
                                        </p:tav>
                                      </p:tavLst>
                                    </p:anim>
                                    <p:anim calcmode="lin" valueType="num">
                                      <p:cBhvr>
                                        <p:cTn id="8" dur="1000" fill="hold"/>
                                        <p:tgtEl>
                                          <p:spTgt spid="15365"/>
                                        </p:tgtEl>
                                        <p:attrNameLst>
                                          <p:attrName>ppt_h</p:attrName>
                                        </p:attrNameLst>
                                      </p:cBhvr>
                                      <p:tavLst>
                                        <p:tav tm="0">
                                          <p:val>
                                            <p:fltVal val="0"/>
                                          </p:val>
                                        </p:tav>
                                        <p:tav tm="100000">
                                          <p:val>
                                            <p:strVal val="#ppt_h"/>
                                          </p:val>
                                        </p:tav>
                                      </p:tavLst>
                                    </p:anim>
                                    <p:anim calcmode="lin" valueType="num">
                                      <p:cBhvr>
                                        <p:cTn id="9" dur="1000" fill="hold"/>
                                        <p:tgtEl>
                                          <p:spTgt spid="15365"/>
                                        </p:tgtEl>
                                        <p:attrNameLst>
                                          <p:attrName>style.rotation</p:attrName>
                                        </p:attrNameLst>
                                      </p:cBhvr>
                                      <p:tavLst>
                                        <p:tav tm="0">
                                          <p:val>
                                            <p:fltVal val="90"/>
                                          </p:val>
                                        </p:tav>
                                        <p:tav tm="100000">
                                          <p:val>
                                            <p:fltVal val="0"/>
                                          </p:val>
                                        </p:tav>
                                      </p:tavLst>
                                    </p:anim>
                                    <p:animEffect transition="in" filter="fade">
                                      <p:cBhvr>
                                        <p:cTn id="10" dur="1000"/>
                                        <p:tgtEl>
                                          <p:spTgt spid="1536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nodeType="clickEffect">
                                  <p:stCondLst>
                                    <p:cond delay="0"/>
                                  </p:stCondLst>
                                  <p:childTnLst>
                                    <p:set>
                                      <p:cBhvr additive="repl">
                                        <p:cTn id="14" dur="1" fill="hold">
                                          <p:stCondLst>
                                            <p:cond delay="0"/>
                                          </p:stCondLst>
                                        </p:cTn>
                                        <p:tgtEl>
                                          <p:spTgt spid="15366"/>
                                        </p:tgtEl>
                                        <p:attrNameLst>
                                          <p:attrName>style.visibility</p:attrName>
                                        </p:attrNameLst>
                                      </p:cBhvr>
                                      <p:to>
                                        <p:strVal val="visible"/>
                                      </p:to>
                                    </p:set>
                                    <p:animEffect transition="in" filter="fade">
                                      <p:cBhvr additive="repl">
                                        <p:cTn id="15" dur="2000"/>
                                        <p:tgtEl>
                                          <p:spTgt spid="15366"/>
                                        </p:tgtEl>
                                      </p:cBhvr>
                                    </p:animEffect>
                                  </p:childTnLst>
                                </p:cTn>
                              </p:par>
                              <p:par>
                                <p:cTn id="16" presetID="10" presetClass="entr" fill="hold" nodeType="withEffect">
                                  <p:stCondLst>
                                    <p:cond delay="0"/>
                                  </p:stCondLst>
                                  <p:childTnLst>
                                    <p:set>
                                      <p:cBhvr additive="repl">
                                        <p:cTn id="17" dur="1" fill="hold">
                                          <p:stCondLst>
                                            <p:cond delay="0"/>
                                          </p:stCondLst>
                                        </p:cTn>
                                        <p:tgtEl>
                                          <p:spTgt spid="15367"/>
                                        </p:tgtEl>
                                        <p:attrNameLst>
                                          <p:attrName>style.visibility</p:attrName>
                                        </p:attrNameLst>
                                      </p:cBhvr>
                                      <p:to>
                                        <p:strVal val="visible"/>
                                      </p:to>
                                    </p:set>
                                    <p:animEffect transition="in" filter="fade">
                                      <p:cBhvr additive="repl">
                                        <p:cTn id="18" dur="20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457200" y="1798638"/>
            <a:ext cx="8229600" cy="4525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6386" name="Text Box 2"/>
          <p:cNvSpPr txBox="1">
            <a:spLocks noChangeArrowheads="1"/>
          </p:cNvSpPr>
          <p:nvPr/>
        </p:nvSpPr>
        <p:spPr bwMode="auto">
          <a:xfrm>
            <a:off x="152400" y="1143000"/>
            <a:ext cx="8305800"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lnSpc>
                <a:spcPct val="90000"/>
              </a:lnSpc>
              <a:spcBef>
                <a:spcPts val="800"/>
              </a:spcBef>
              <a:spcAft>
                <a:spcPct val="0"/>
              </a:spcAft>
              <a:buSzPct val="100000"/>
              <a:defRPr/>
            </a:pPr>
            <a:r>
              <a:rPr lang="en-US" sz="3200" dirty="0" smtClean="0">
                <a:solidFill>
                  <a:srgbClr val="000000"/>
                </a:solidFill>
                <a:latin typeface="Century Gothic" charset="0"/>
                <a:cs typeface="Century Gothic" charset="0"/>
              </a:rPr>
              <a:t>Ways to Promote DCON</a:t>
            </a:r>
          </a:p>
        </p:txBody>
      </p:sp>
      <p:sp>
        <p:nvSpPr>
          <p:cNvPr id="16387" name="Text Box 3"/>
          <p:cNvSpPr txBox="1">
            <a:spLocks noChangeArrowheads="1"/>
          </p:cNvSpPr>
          <p:nvPr/>
        </p:nvSpPr>
        <p:spPr bwMode="auto">
          <a:xfrm>
            <a:off x="228600" y="1828800"/>
            <a:ext cx="8686800" cy="4556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6388" name="Text Box 4"/>
          <p:cNvSpPr txBox="1">
            <a:spLocks noChangeArrowheads="1"/>
          </p:cNvSpPr>
          <p:nvPr/>
        </p:nvSpPr>
        <p:spPr bwMode="auto">
          <a:xfrm>
            <a:off x="685800" y="2286000"/>
            <a:ext cx="6858000" cy="4556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6389" name="Text Box 5"/>
          <p:cNvSpPr txBox="1">
            <a:spLocks noChangeArrowheads="1"/>
          </p:cNvSpPr>
          <p:nvPr/>
        </p:nvSpPr>
        <p:spPr bwMode="auto">
          <a:xfrm>
            <a:off x="0" y="2057400"/>
            <a:ext cx="5715000" cy="3429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marL="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marL="457200" indent="-457200" fontAlgn="base">
              <a:spcBef>
                <a:spcPct val="0"/>
              </a:spcBef>
              <a:spcAft>
                <a:spcPct val="0"/>
              </a:spcAft>
              <a:buClr>
                <a:srgbClr val="000000"/>
              </a:buClr>
              <a:buSzPct val="100000"/>
              <a:buFont typeface="Arial"/>
              <a:buChar char="•"/>
              <a:defRPr/>
            </a:pPr>
            <a:r>
              <a:rPr lang="en-US" sz="2600" b="1" dirty="0" smtClean="0">
                <a:solidFill>
                  <a:srgbClr val="000000"/>
                </a:solidFill>
                <a:latin typeface="Century Gothic" charset="0"/>
              </a:rPr>
              <a:t>Flyers</a:t>
            </a:r>
          </a:p>
          <a:p>
            <a:pPr marL="800100" lvl="1" indent="-342900" fontAlgn="base">
              <a:spcBef>
                <a:spcPct val="0"/>
              </a:spcBef>
              <a:spcAft>
                <a:spcPct val="0"/>
              </a:spcAft>
              <a:buClr>
                <a:srgbClr val="000000"/>
              </a:buClr>
              <a:buSzPct val="100000"/>
              <a:buFont typeface="Arial"/>
              <a:buChar char="•"/>
              <a:defRPr/>
            </a:pPr>
            <a:r>
              <a:rPr lang="en-US" dirty="0" smtClean="0">
                <a:solidFill>
                  <a:srgbClr val="000000"/>
                </a:solidFill>
                <a:latin typeface="Century Gothic" charset="0"/>
              </a:rPr>
              <a:t> Contain all the necessary resources for registration information, the dates, and etc.</a:t>
            </a:r>
          </a:p>
          <a:p>
            <a:pPr marL="800100" lvl="1" indent="-342900" fontAlgn="base">
              <a:spcBef>
                <a:spcPct val="0"/>
              </a:spcBef>
              <a:spcAft>
                <a:spcPct val="0"/>
              </a:spcAft>
              <a:buClr>
                <a:srgbClr val="000000"/>
              </a:buClr>
              <a:buSzPct val="100000"/>
              <a:buFont typeface="Arial"/>
              <a:buChar char="•"/>
              <a:defRPr/>
            </a:pPr>
            <a:r>
              <a:rPr lang="en-US" dirty="0" smtClean="0">
                <a:solidFill>
                  <a:srgbClr val="000000"/>
                </a:solidFill>
                <a:latin typeface="Century Gothic" charset="0"/>
              </a:rPr>
              <a:t> Easily accessible and they can be posted all around the internet. </a:t>
            </a:r>
          </a:p>
          <a:p>
            <a:pPr marL="800100" lvl="1" indent="-342900" fontAlgn="base">
              <a:spcBef>
                <a:spcPct val="0"/>
              </a:spcBef>
              <a:spcAft>
                <a:spcPct val="0"/>
              </a:spcAft>
              <a:buClr>
                <a:srgbClr val="000000"/>
              </a:buClr>
              <a:buSzPct val="100000"/>
              <a:buFont typeface="Arial"/>
              <a:buChar char="•"/>
              <a:defRPr/>
            </a:pPr>
            <a:r>
              <a:rPr lang="en-US" b="1" dirty="0" smtClean="0">
                <a:solidFill>
                  <a:srgbClr val="000000"/>
                </a:solidFill>
                <a:latin typeface="Century Gothic" charset="0"/>
              </a:rPr>
              <a:t> Facebook Profile pictures </a:t>
            </a:r>
            <a:r>
              <a:rPr lang="en-US" dirty="0" smtClean="0">
                <a:solidFill>
                  <a:srgbClr val="000000"/>
                </a:solidFill>
                <a:latin typeface="Century Gothic" charset="0"/>
              </a:rPr>
              <a:t>with DCON Information</a:t>
            </a:r>
          </a:p>
        </p:txBody>
      </p:sp>
      <p:pic>
        <p:nvPicPr>
          <p:cNvPr id="16390" name="Picture 6"/>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680075" y="2057400"/>
            <a:ext cx="3006725" cy="3886200"/>
          </a:xfrm>
          <a:prstGeom prst="rect">
            <a:avLst/>
          </a:prstGeom>
          <a:noFill/>
          <a:ln w="18360">
            <a:solidFill>
              <a:srgbClr val="000000"/>
            </a:solidFill>
            <a:round/>
            <a:headEnd/>
            <a:tailEnd/>
          </a:ln>
          <a:effectLst/>
          <a:extLst>
            <a:ext uri="{909E8E84-426E-40dd-AFC4-6F175D3DCCD1}">
              <a14:hiddenFill xmlns:a14="http://schemas.microsoft.com/office/drawing/2010/main" xmlns="">
                <a:blipFill dpi="0" rotWithShape="0">
                  <a:blip/>
                  <a:srcRect/>
                  <a:stretch>
                    <a:fillRect/>
                  </a:stretch>
                </a:blip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p:cTn id="7" dur="500" fill="hold"/>
                                        <p:tgtEl>
                                          <p:spTgt spid="16389"/>
                                        </p:tgtEl>
                                        <p:attrNameLst>
                                          <p:attrName>ppt_w</p:attrName>
                                        </p:attrNameLst>
                                      </p:cBhvr>
                                      <p:tavLst>
                                        <p:tav tm="0">
                                          <p:val>
                                            <p:fltVal val="0"/>
                                          </p:val>
                                        </p:tav>
                                        <p:tav tm="100000">
                                          <p:val>
                                            <p:strVal val="#ppt_w"/>
                                          </p:val>
                                        </p:tav>
                                      </p:tavLst>
                                    </p:anim>
                                    <p:anim calcmode="lin" valueType="num">
                                      <p:cBhvr>
                                        <p:cTn id="8" dur="500" fill="hold"/>
                                        <p:tgtEl>
                                          <p:spTgt spid="1638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16390"/>
                                        </p:tgtEl>
                                        <p:attrNameLst>
                                          <p:attrName>style.visibility</p:attrName>
                                        </p:attrNameLst>
                                      </p:cBhvr>
                                      <p:to>
                                        <p:strVal val="visible"/>
                                      </p:to>
                                    </p:set>
                                    <p:anim calcmode="lin" valueType="num">
                                      <p:cBhvr>
                                        <p:cTn id="13" dur="500" decel="50000" fill="hold">
                                          <p:stCondLst>
                                            <p:cond delay="0"/>
                                          </p:stCondLst>
                                        </p:cTn>
                                        <p:tgtEl>
                                          <p:spTgt spid="16390"/>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6390"/>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6390"/>
                                        </p:tgtEl>
                                        <p:attrNameLst>
                                          <p:attrName>ppt_w</p:attrName>
                                        </p:attrNameLst>
                                      </p:cBhvr>
                                      <p:tavLst>
                                        <p:tav tm="0">
                                          <p:val>
                                            <p:strVal val="#ppt_w*.05"/>
                                          </p:val>
                                        </p:tav>
                                        <p:tav tm="100000">
                                          <p:val>
                                            <p:strVal val="#ppt_w"/>
                                          </p:val>
                                        </p:tav>
                                      </p:tavLst>
                                    </p:anim>
                                    <p:anim calcmode="lin" valueType="num">
                                      <p:cBhvr>
                                        <p:cTn id="16" dur="1000" fill="hold"/>
                                        <p:tgtEl>
                                          <p:spTgt spid="16390"/>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6390"/>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6390"/>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6390"/>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t>LETS FACE THE PROBLEM</a:t>
            </a:r>
            <a:endParaRPr lang="en-US" sz="4400" b="1" dirty="0"/>
          </a:p>
        </p:txBody>
      </p:sp>
      <p:sp>
        <p:nvSpPr>
          <p:cNvPr id="3" name="Content Placeholder 2"/>
          <p:cNvSpPr>
            <a:spLocks noGrp="1"/>
          </p:cNvSpPr>
          <p:nvPr>
            <p:ph idx="1"/>
          </p:nvPr>
        </p:nvSpPr>
        <p:spPr>
          <a:xfrm>
            <a:off x="304800" y="1905000"/>
            <a:ext cx="8229600" cy="4525963"/>
          </a:xfrm>
        </p:spPr>
        <p:txBody>
          <a:bodyPr>
            <a:normAutofit/>
          </a:bodyPr>
          <a:lstStyle/>
          <a:p>
            <a:r>
              <a:rPr lang="en-US" sz="3600" dirty="0" smtClean="0"/>
              <a:t>Why aren’t members performing service?</a:t>
            </a:r>
          </a:p>
          <a:p>
            <a:pPr>
              <a:buNone/>
            </a:pPr>
            <a:endParaRPr lang="en-US" sz="1600" dirty="0" smtClean="0"/>
          </a:p>
          <a:p>
            <a:r>
              <a:rPr lang="en-US" sz="3600" dirty="0" smtClean="0"/>
              <a:t>How do we get members more involved?</a:t>
            </a:r>
          </a:p>
          <a:p>
            <a:endParaRPr lang="en-US" sz="1600" dirty="0" smtClean="0"/>
          </a:p>
          <a:p>
            <a:r>
              <a:rPr lang="en-US" sz="3600" dirty="0" smtClean="0"/>
              <a:t>How much do I serve my </a:t>
            </a:r>
            <a:br>
              <a:rPr lang="en-US" sz="3600" dirty="0" smtClean="0"/>
            </a:br>
            <a:r>
              <a:rPr lang="en-US" sz="3600" dirty="0" smtClean="0"/>
              <a:t>community?</a:t>
            </a:r>
          </a:p>
          <a:p>
            <a:endParaRPr lang="en-US" sz="3600" dirty="0" smtClean="0"/>
          </a:p>
          <a:p>
            <a:endParaRPr lang="en-US" sz="3600" dirty="0" smtClean="0"/>
          </a:p>
        </p:txBody>
      </p:sp>
      <p:pic>
        <p:nvPicPr>
          <p:cNvPr id="3074" name="Picture 2" descr="C:\Documents and Settings\HP_Owner\Local Settings\Temporary Internet Files\Content.IE5\DQ3NMBWA\dglxasset[1].aspx"/>
          <p:cNvPicPr>
            <a:picLocks noChangeAspect="1" noChangeArrowheads="1"/>
          </p:cNvPicPr>
          <p:nvPr/>
        </p:nvPicPr>
        <p:blipFill>
          <a:blip r:embed="rId3" cstate="email"/>
          <a:srcRect/>
          <a:stretch>
            <a:fillRect/>
          </a:stretch>
        </p:blipFill>
        <p:spPr bwMode="auto">
          <a:xfrm>
            <a:off x="6248400" y="3581400"/>
            <a:ext cx="2692600" cy="2549827"/>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457200" y="1798638"/>
            <a:ext cx="8229600" cy="4525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7410" name="Text Box 2"/>
          <p:cNvSpPr txBox="1">
            <a:spLocks noChangeArrowheads="1"/>
          </p:cNvSpPr>
          <p:nvPr/>
        </p:nvSpPr>
        <p:spPr bwMode="auto">
          <a:xfrm>
            <a:off x="152400" y="1143000"/>
            <a:ext cx="8305800"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lnSpc>
                <a:spcPct val="90000"/>
              </a:lnSpc>
              <a:spcBef>
                <a:spcPts val="800"/>
              </a:spcBef>
              <a:spcAft>
                <a:spcPct val="0"/>
              </a:spcAft>
              <a:buSzPct val="100000"/>
              <a:defRPr/>
            </a:pPr>
            <a:r>
              <a:rPr lang="en-US" sz="3200" dirty="0" smtClean="0">
                <a:solidFill>
                  <a:srgbClr val="000000"/>
                </a:solidFill>
                <a:latin typeface="Century Gothic" charset="0"/>
                <a:cs typeface="Century Gothic" charset="0"/>
              </a:rPr>
              <a:t>Ways to Promote DCON</a:t>
            </a:r>
          </a:p>
        </p:txBody>
      </p:sp>
      <p:sp>
        <p:nvSpPr>
          <p:cNvPr id="17411" name="Text Box 3"/>
          <p:cNvSpPr txBox="1">
            <a:spLocks noChangeArrowheads="1"/>
          </p:cNvSpPr>
          <p:nvPr/>
        </p:nvSpPr>
        <p:spPr bwMode="auto">
          <a:xfrm>
            <a:off x="228600" y="1828800"/>
            <a:ext cx="8686800" cy="4556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7412" name="Text Box 4"/>
          <p:cNvSpPr txBox="1">
            <a:spLocks noChangeArrowheads="1"/>
          </p:cNvSpPr>
          <p:nvPr/>
        </p:nvSpPr>
        <p:spPr bwMode="auto">
          <a:xfrm>
            <a:off x="3657600" y="2165350"/>
            <a:ext cx="5486400" cy="3778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marL="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marL="457200" indent="-457200" fontAlgn="base">
              <a:spcBef>
                <a:spcPct val="0"/>
              </a:spcBef>
              <a:spcAft>
                <a:spcPct val="0"/>
              </a:spcAft>
              <a:buClr>
                <a:srgbClr val="000000"/>
              </a:buClr>
              <a:buSzPct val="100000"/>
              <a:buFont typeface="Arial"/>
              <a:buChar char="•"/>
              <a:defRPr/>
            </a:pPr>
            <a:r>
              <a:rPr lang="en-US" sz="2600" b="1" dirty="0" smtClean="0">
                <a:solidFill>
                  <a:srgbClr val="000000"/>
                </a:solidFill>
                <a:latin typeface="Century Gothic" charset="0"/>
              </a:rPr>
              <a:t> PowerPoint Presentations</a:t>
            </a:r>
          </a:p>
          <a:p>
            <a:pPr marL="800100" lvl="1" indent="-342900" fontAlgn="base">
              <a:spcBef>
                <a:spcPct val="0"/>
              </a:spcBef>
              <a:spcAft>
                <a:spcPct val="0"/>
              </a:spcAft>
              <a:buClr>
                <a:srgbClr val="000000"/>
              </a:buClr>
              <a:buSzPct val="100000"/>
              <a:buFont typeface="Arial"/>
              <a:buChar char="•"/>
              <a:defRPr/>
            </a:pPr>
            <a:r>
              <a:rPr lang="en-US" dirty="0" smtClean="0">
                <a:solidFill>
                  <a:srgbClr val="000000"/>
                </a:solidFill>
                <a:latin typeface="Century Gothic" charset="0"/>
              </a:rPr>
              <a:t> Promotional </a:t>
            </a:r>
            <a:r>
              <a:rPr lang="en-US" dirty="0" err="1" smtClean="0">
                <a:solidFill>
                  <a:srgbClr val="000000"/>
                </a:solidFill>
                <a:latin typeface="Century Gothic" charset="0"/>
              </a:rPr>
              <a:t>PowerPoints</a:t>
            </a:r>
            <a:r>
              <a:rPr lang="en-US" dirty="0" smtClean="0">
                <a:solidFill>
                  <a:srgbClr val="000000"/>
                </a:solidFill>
                <a:latin typeface="Century Gothic" charset="0"/>
              </a:rPr>
              <a:t> that can be distributed to all of the district. </a:t>
            </a:r>
          </a:p>
          <a:p>
            <a:pPr marL="800100" lvl="1" indent="-342900" fontAlgn="base">
              <a:spcBef>
                <a:spcPct val="0"/>
              </a:spcBef>
              <a:spcAft>
                <a:spcPct val="0"/>
              </a:spcAft>
              <a:buClr>
                <a:srgbClr val="000000"/>
              </a:buClr>
              <a:buSzPct val="100000"/>
              <a:buFont typeface="Arial"/>
              <a:buChar char="•"/>
              <a:defRPr/>
            </a:pPr>
            <a:r>
              <a:rPr lang="en-US" dirty="0" smtClean="0">
                <a:solidFill>
                  <a:srgbClr val="000000"/>
                </a:solidFill>
                <a:latin typeface="Century Gothic" charset="0"/>
              </a:rPr>
              <a:t> Lieutenant Governors can use material for RTCs or DCMs</a:t>
            </a:r>
          </a:p>
          <a:p>
            <a:pPr marL="800100" lvl="1" indent="-342900" fontAlgn="base">
              <a:spcBef>
                <a:spcPct val="0"/>
              </a:spcBef>
              <a:spcAft>
                <a:spcPct val="0"/>
              </a:spcAft>
              <a:buClr>
                <a:srgbClr val="000000"/>
              </a:buClr>
              <a:buSzPct val="100000"/>
              <a:buFont typeface="Arial"/>
              <a:buChar char="•"/>
              <a:defRPr/>
            </a:pPr>
            <a:r>
              <a:rPr lang="en-US" dirty="0" smtClean="0">
                <a:solidFill>
                  <a:srgbClr val="000000"/>
                </a:solidFill>
                <a:latin typeface="Century Gothic" charset="0"/>
              </a:rPr>
              <a:t> Presentation will include the convention activities and the registration process</a:t>
            </a:r>
          </a:p>
        </p:txBody>
      </p:sp>
      <p:pic>
        <p:nvPicPr>
          <p:cNvPr id="17413" name="Picture 5"/>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28600" y="2298700"/>
            <a:ext cx="2971800" cy="27432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ipe(down)">
                                      <p:cBhvr>
                                        <p:cTn id="7" dur="580">
                                          <p:stCondLst>
                                            <p:cond delay="0"/>
                                          </p:stCondLst>
                                        </p:cTn>
                                        <p:tgtEl>
                                          <p:spTgt spid="17412"/>
                                        </p:tgtEl>
                                      </p:cBhvr>
                                    </p:animEffect>
                                    <p:anim calcmode="lin" valueType="num">
                                      <p:cBhvr>
                                        <p:cTn id="8" dur="1822" tmFilter="0,0; 0.14,0.36; 0.43,0.73; 0.71,0.91; 1.0,1.0">
                                          <p:stCondLst>
                                            <p:cond delay="0"/>
                                          </p:stCondLst>
                                        </p:cTn>
                                        <p:tgtEl>
                                          <p:spTgt spid="174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4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4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4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4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7412"/>
                                        </p:tgtEl>
                                      </p:cBhvr>
                                      <p:to x="100000" y="60000"/>
                                    </p:animScale>
                                    <p:animScale>
                                      <p:cBhvr>
                                        <p:cTn id="14" dur="166" decel="50000">
                                          <p:stCondLst>
                                            <p:cond delay="676"/>
                                          </p:stCondLst>
                                        </p:cTn>
                                        <p:tgtEl>
                                          <p:spTgt spid="17412"/>
                                        </p:tgtEl>
                                      </p:cBhvr>
                                      <p:to x="100000" y="100000"/>
                                    </p:animScale>
                                    <p:animScale>
                                      <p:cBhvr>
                                        <p:cTn id="15" dur="26">
                                          <p:stCondLst>
                                            <p:cond delay="1312"/>
                                          </p:stCondLst>
                                        </p:cTn>
                                        <p:tgtEl>
                                          <p:spTgt spid="17412"/>
                                        </p:tgtEl>
                                      </p:cBhvr>
                                      <p:to x="100000" y="80000"/>
                                    </p:animScale>
                                    <p:animScale>
                                      <p:cBhvr>
                                        <p:cTn id="16" dur="166" decel="50000">
                                          <p:stCondLst>
                                            <p:cond delay="1338"/>
                                          </p:stCondLst>
                                        </p:cTn>
                                        <p:tgtEl>
                                          <p:spTgt spid="17412"/>
                                        </p:tgtEl>
                                      </p:cBhvr>
                                      <p:to x="100000" y="100000"/>
                                    </p:animScale>
                                    <p:animScale>
                                      <p:cBhvr>
                                        <p:cTn id="17" dur="26">
                                          <p:stCondLst>
                                            <p:cond delay="1642"/>
                                          </p:stCondLst>
                                        </p:cTn>
                                        <p:tgtEl>
                                          <p:spTgt spid="17412"/>
                                        </p:tgtEl>
                                      </p:cBhvr>
                                      <p:to x="100000" y="90000"/>
                                    </p:animScale>
                                    <p:animScale>
                                      <p:cBhvr>
                                        <p:cTn id="18" dur="166" decel="50000">
                                          <p:stCondLst>
                                            <p:cond delay="1668"/>
                                          </p:stCondLst>
                                        </p:cTn>
                                        <p:tgtEl>
                                          <p:spTgt spid="17412"/>
                                        </p:tgtEl>
                                      </p:cBhvr>
                                      <p:to x="100000" y="100000"/>
                                    </p:animScale>
                                    <p:animScale>
                                      <p:cBhvr>
                                        <p:cTn id="19" dur="26">
                                          <p:stCondLst>
                                            <p:cond delay="1808"/>
                                          </p:stCondLst>
                                        </p:cTn>
                                        <p:tgtEl>
                                          <p:spTgt spid="17412"/>
                                        </p:tgtEl>
                                      </p:cBhvr>
                                      <p:to x="100000" y="95000"/>
                                    </p:animScale>
                                    <p:animScale>
                                      <p:cBhvr>
                                        <p:cTn id="20" dur="166" decel="50000">
                                          <p:stCondLst>
                                            <p:cond delay="1834"/>
                                          </p:stCondLst>
                                        </p:cTn>
                                        <p:tgtEl>
                                          <p:spTgt spid="174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457200" y="1798638"/>
            <a:ext cx="8229600" cy="4525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8434" name="Text Box 2"/>
          <p:cNvSpPr txBox="1">
            <a:spLocks noChangeArrowheads="1"/>
          </p:cNvSpPr>
          <p:nvPr/>
        </p:nvSpPr>
        <p:spPr bwMode="auto">
          <a:xfrm>
            <a:off x="152400" y="1143000"/>
            <a:ext cx="8305800"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lnSpc>
                <a:spcPct val="90000"/>
              </a:lnSpc>
              <a:spcBef>
                <a:spcPts val="800"/>
              </a:spcBef>
              <a:spcAft>
                <a:spcPct val="0"/>
              </a:spcAft>
              <a:buSzPct val="100000"/>
              <a:defRPr/>
            </a:pPr>
            <a:r>
              <a:rPr lang="en-US" sz="3200" dirty="0" smtClean="0">
                <a:solidFill>
                  <a:srgbClr val="000000"/>
                </a:solidFill>
                <a:latin typeface="Century Gothic" charset="0"/>
                <a:cs typeface="Century Gothic" charset="0"/>
              </a:rPr>
              <a:t>Ways to Promote DCON</a:t>
            </a:r>
          </a:p>
        </p:txBody>
      </p:sp>
      <p:sp>
        <p:nvSpPr>
          <p:cNvPr id="18435" name="Text Box 3"/>
          <p:cNvSpPr txBox="1">
            <a:spLocks noChangeArrowheads="1"/>
          </p:cNvSpPr>
          <p:nvPr/>
        </p:nvSpPr>
        <p:spPr bwMode="auto">
          <a:xfrm>
            <a:off x="228600" y="1828800"/>
            <a:ext cx="8686800" cy="4556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8436" name="Text Box 4"/>
          <p:cNvSpPr txBox="1">
            <a:spLocks noChangeArrowheads="1"/>
          </p:cNvSpPr>
          <p:nvPr/>
        </p:nvSpPr>
        <p:spPr bwMode="auto">
          <a:xfrm>
            <a:off x="120650" y="1828800"/>
            <a:ext cx="5257800" cy="42814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marL="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marL="457200" indent="-457200" fontAlgn="base">
              <a:spcBef>
                <a:spcPct val="0"/>
              </a:spcBef>
              <a:spcAft>
                <a:spcPct val="0"/>
              </a:spcAft>
              <a:buClr>
                <a:srgbClr val="000000"/>
              </a:buClr>
              <a:buSzPct val="100000"/>
              <a:buFont typeface="Arial"/>
              <a:buChar char="•"/>
              <a:defRPr/>
            </a:pPr>
            <a:r>
              <a:rPr lang="en-US" sz="2600" b="1" dirty="0" smtClean="0">
                <a:solidFill>
                  <a:srgbClr val="000000"/>
                </a:solidFill>
                <a:latin typeface="Century Gothic" charset="0"/>
                <a:cs typeface="Lucida Sans Unicode" charset="0"/>
              </a:rPr>
              <a:t> Enhanced DCON Page on the CyberKey</a:t>
            </a:r>
          </a:p>
          <a:p>
            <a:pPr marL="800100" lvl="1" indent="-342900" fontAlgn="base">
              <a:spcBef>
                <a:spcPct val="0"/>
              </a:spcBef>
              <a:spcAft>
                <a:spcPct val="0"/>
              </a:spcAft>
              <a:buClr>
                <a:srgbClr val="000000"/>
              </a:buClr>
              <a:buSzPct val="100000"/>
              <a:buFont typeface="Arial"/>
              <a:buChar char="•"/>
              <a:defRPr/>
            </a:pPr>
            <a:r>
              <a:rPr lang="en-US" sz="2200" dirty="0" smtClean="0">
                <a:solidFill>
                  <a:srgbClr val="000000"/>
                </a:solidFill>
                <a:latin typeface="Century Gothic" charset="0"/>
              </a:rPr>
              <a:t> Add some </a:t>
            </a:r>
            <a:r>
              <a:rPr lang="en-US" sz="2200" i="1" dirty="0" smtClean="0">
                <a:solidFill>
                  <a:srgbClr val="000000"/>
                </a:solidFill>
                <a:latin typeface="Century Gothic" charset="0"/>
              </a:rPr>
              <a:t>magic</a:t>
            </a:r>
            <a:r>
              <a:rPr lang="en-US" sz="2200" dirty="0" smtClean="0">
                <a:solidFill>
                  <a:srgbClr val="000000"/>
                </a:solidFill>
                <a:latin typeface="Century Gothic" charset="0"/>
              </a:rPr>
              <a:t> to the current page to appeal to members.</a:t>
            </a:r>
          </a:p>
          <a:p>
            <a:pPr marL="800100" lvl="1" indent="-342900" fontAlgn="base">
              <a:spcBef>
                <a:spcPct val="0"/>
              </a:spcBef>
              <a:spcAft>
                <a:spcPct val="0"/>
              </a:spcAft>
              <a:buClr>
                <a:srgbClr val="000000"/>
              </a:buClr>
              <a:buSzPct val="100000"/>
              <a:buFont typeface="Arial"/>
              <a:buChar char="•"/>
              <a:defRPr/>
            </a:pPr>
            <a:r>
              <a:rPr lang="en-US" sz="2200" dirty="0" smtClean="0">
                <a:solidFill>
                  <a:srgbClr val="000000"/>
                </a:solidFill>
                <a:latin typeface="Century Gothic" charset="0"/>
              </a:rPr>
              <a:t> On this page, we can also post previews on the website, such as  entertainers or activities.</a:t>
            </a:r>
          </a:p>
          <a:p>
            <a:pPr marL="800100" lvl="1" indent="-342900" fontAlgn="base">
              <a:spcBef>
                <a:spcPct val="0"/>
              </a:spcBef>
              <a:spcAft>
                <a:spcPct val="0"/>
              </a:spcAft>
              <a:buClr>
                <a:srgbClr val="000000"/>
              </a:buClr>
              <a:buSzPct val="100000"/>
              <a:buFont typeface="Arial"/>
              <a:buChar char="•"/>
              <a:defRPr/>
            </a:pPr>
            <a:r>
              <a:rPr lang="en-US" sz="2200" dirty="0" smtClean="0">
                <a:solidFill>
                  <a:srgbClr val="000000"/>
                </a:solidFill>
                <a:latin typeface="Century Gothic" charset="0"/>
              </a:rPr>
              <a:t> We will collaborate with Tech Editor Elijah on how to enhance the page </a:t>
            </a:r>
          </a:p>
        </p:txBody>
      </p:sp>
      <p:pic>
        <p:nvPicPr>
          <p:cNvPr id="18437" name="Picture 5"/>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257800" y="1917700"/>
            <a:ext cx="3657600" cy="4025900"/>
          </a:xfrm>
          <a:prstGeom prst="rect">
            <a:avLst/>
          </a:prstGeom>
          <a:noFill/>
          <a:ln w="18360">
            <a:solidFill>
              <a:srgbClr val="000000"/>
            </a:solidFill>
            <a:round/>
            <a:headEnd/>
            <a:tailEnd/>
          </a:ln>
          <a:effectLst/>
          <a:extLst>
            <a:ext uri="{909E8E84-426E-40dd-AFC4-6F175D3DCCD1}">
              <a14:hiddenFill xmlns:a14="http://schemas.microsoft.com/office/drawing/2010/main" xmlns="">
                <a:blipFill dpi="0" rotWithShape="0">
                  <a:blip/>
                  <a:srcRect/>
                  <a:stretch>
                    <a:fillRect/>
                  </a:stretch>
                </a:blip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500" fill="hold"/>
                                        <p:tgtEl>
                                          <p:spTgt spid="18436"/>
                                        </p:tgtEl>
                                        <p:attrNameLst>
                                          <p:attrName>ppt_w</p:attrName>
                                        </p:attrNameLst>
                                      </p:cBhvr>
                                      <p:tavLst>
                                        <p:tav tm="0">
                                          <p:val>
                                            <p:fltVal val="0"/>
                                          </p:val>
                                        </p:tav>
                                        <p:tav tm="100000">
                                          <p:val>
                                            <p:strVal val="#ppt_w"/>
                                          </p:val>
                                        </p:tav>
                                      </p:tavLst>
                                    </p:anim>
                                    <p:anim calcmode="lin" valueType="num">
                                      <p:cBhvr>
                                        <p:cTn id="8" dur="500" fill="hold"/>
                                        <p:tgtEl>
                                          <p:spTgt spid="18436"/>
                                        </p:tgtEl>
                                        <p:attrNameLst>
                                          <p:attrName>ppt_h</p:attrName>
                                        </p:attrNameLst>
                                      </p:cBhvr>
                                      <p:tavLst>
                                        <p:tav tm="0">
                                          <p:val>
                                            <p:fltVal val="0"/>
                                          </p:val>
                                        </p:tav>
                                        <p:tav tm="100000">
                                          <p:val>
                                            <p:strVal val="#ppt_h"/>
                                          </p:val>
                                        </p:tav>
                                      </p:tavLst>
                                    </p:anim>
                                    <p:anim calcmode="lin" valueType="num">
                                      <p:cBhvr>
                                        <p:cTn id="9" dur="500" fill="hold"/>
                                        <p:tgtEl>
                                          <p:spTgt spid="18436"/>
                                        </p:tgtEl>
                                        <p:attrNameLst>
                                          <p:attrName>style.rotation</p:attrName>
                                        </p:attrNameLst>
                                      </p:cBhvr>
                                      <p:tavLst>
                                        <p:tav tm="0">
                                          <p:val>
                                            <p:fltVal val="360"/>
                                          </p:val>
                                        </p:tav>
                                        <p:tav tm="100000">
                                          <p:val>
                                            <p:fltVal val="0"/>
                                          </p:val>
                                        </p:tav>
                                      </p:tavLst>
                                    </p:anim>
                                    <p:animEffect transition="in" filter="fade">
                                      <p:cBhvr>
                                        <p:cTn id="10" dur="500"/>
                                        <p:tgtEl>
                                          <p:spTgt spid="18436"/>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8437"/>
                                        </p:tgtEl>
                                        <p:attrNameLst>
                                          <p:attrName>style.visibility</p:attrName>
                                        </p:attrNameLst>
                                      </p:cBhvr>
                                      <p:to>
                                        <p:strVal val="visible"/>
                                      </p:to>
                                    </p:set>
                                    <p:anim calcmode="lin" valueType="num">
                                      <p:cBhvr>
                                        <p:cTn id="15" dur="500" fill="hold"/>
                                        <p:tgtEl>
                                          <p:spTgt spid="18437"/>
                                        </p:tgtEl>
                                        <p:attrNameLst>
                                          <p:attrName>ppt_w</p:attrName>
                                        </p:attrNameLst>
                                      </p:cBhvr>
                                      <p:tavLst>
                                        <p:tav tm="0">
                                          <p:val>
                                            <p:fltVal val="0"/>
                                          </p:val>
                                        </p:tav>
                                        <p:tav tm="100000">
                                          <p:val>
                                            <p:strVal val="#ppt_w"/>
                                          </p:val>
                                        </p:tav>
                                      </p:tavLst>
                                    </p:anim>
                                    <p:anim calcmode="lin" valueType="num">
                                      <p:cBhvr>
                                        <p:cTn id="16" dur="500" fill="hold"/>
                                        <p:tgtEl>
                                          <p:spTgt spid="184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457200" y="1798638"/>
            <a:ext cx="8229600" cy="4525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9458" name="Text Box 2"/>
          <p:cNvSpPr txBox="1">
            <a:spLocks noChangeArrowheads="1"/>
          </p:cNvSpPr>
          <p:nvPr/>
        </p:nvSpPr>
        <p:spPr bwMode="auto">
          <a:xfrm>
            <a:off x="152400" y="1143000"/>
            <a:ext cx="8305800"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lnSpc>
                <a:spcPct val="90000"/>
              </a:lnSpc>
              <a:spcBef>
                <a:spcPts val="800"/>
              </a:spcBef>
              <a:spcAft>
                <a:spcPct val="0"/>
              </a:spcAft>
              <a:buSzPct val="100000"/>
              <a:defRPr/>
            </a:pPr>
            <a:r>
              <a:rPr lang="en-US" sz="3200" dirty="0" smtClean="0">
                <a:solidFill>
                  <a:srgbClr val="000000"/>
                </a:solidFill>
                <a:latin typeface="Century Gothic" charset="0"/>
                <a:cs typeface="Century Gothic" charset="0"/>
              </a:rPr>
              <a:t>Ways to Promote DCON</a:t>
            </a:r>
          </a:p>
        </p:txBody>
      </p:sp>
      <p:sp>
        <p:nvSpPr>
          <p:cNvPr id="19459" name="Text Box 3"/>
          <p:cNvSpPr txBox="1">
            <a:spLocks noChangeArrowheads="1"/>
          </p:cNvSpPr>
          <p:nvPr/>
        </p:nvSpPr>
        <p:spPr bwMode="auto">
          <a:xfrm>
            <a:off x="228600" y="1828800"/>
            <a:ext cx="8686800" cy="4556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19460" name="Text Box 4"/>
          <p:cNvSpPr txBox="1">
            <a:spLocks noChangeArrowheads="1"/>
          </p:cNvSpPr>
          <p:nvPr/>
        </p:nvSpPr>
        <p:spPr bwMode="auto">
          <a:xfrm>
            <a:off x="3886200" y="1830388"/>
            <a:ext cx="5257800" cy="4113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marL="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marL="342900" indent="-342900" fontAlgn="base">
              <a:spcBef>
                <a:spcPct val="0"/>
              </a:spcBef>
              <a:spcAft>
                <a:spcPct val="0"/>
              </a:spcAft>
              <a:buClr>
                <a:srgbClr val="000000"/>
              </a:buClr>
              <a:buSzPct val="100000"/>
              <a:buFont typeface="Arial"/>
              <a:buChar char="•"/>
              <a:defRPr/>
            </a:pPr>
            <a:r>
              <a:rPr lang="en-US" b="1" dirty="0" smtClean="0">
                <a:solidFill>
                  <a:srgbClr val="000000"/>
                </a:solidFill>
                <a:latin typeface="Century Gothic" charset="0"/>
                <a:cs typeface="Goudy Old Style" charset="0"/>
              </a:rPr>
              <a:t>Twitter</a:t>
            </a:r>
          </a:p>
          <a:p>
            <a:pPr marL="800100" lvl="1" indent="-342900" fontAlgn="base">
              <a:spcBef>
                <a:spcPct val="0"/>
              </a:spcBef>
              <a:spcAft>
                <a:spcPct val="0"/>
              </a:spcAft>
              <a:buClr>
                <a:srgbClr val="000000"/>
              </a:buClr>
              <a:buSzPct val="100000"/>
              <a:buFont typeface="Arial"/>
              <a:buChar char="•"/>
              <a:defRPr/>
            </a:pPr>
            <a:r>
              <a:rPr lang="en-US" dirty="0" smtClean="0">
                <a:solidFill>
                  <a:srgbClr val="000000"/>
                </a:solidFill>
                <a:latin typeface="Century Gothic" charset="0"/>
                <a:cs typeface="Goudy Old Style" charset="0"/>
              </a:rPr>
              <a:t> Have a Twitter account for DCON updates for members</a:t>
            </a:r>
          </a:p>
          <a:p>
            <a:pPr marL="800100" lvl="1" indent="-342900" fontAlgn="base">
              <a:spcBef>
                <a:spcPct val="0"/>
              </a:spcBef>
              <a:spcAft>
                <a:spcPct val="0"/>
              </a:spcAft>
              <a:buClr>
                <a:srgbClr val="000000"/>
              </a:buClr>
              <a:buSzPct val="100000"/>
              <a:buFont typeface="Arial"/>
              <a:buChar char="•"/>
              <a:defRPr/>
            </a:pPr>
            <a:r>
              <a:rPr lang="en-US" dirty="0" smtClean="0">
                <a:solidFill>
                  <a:srgbClr val="000000"/>
                </a:solidFill>
                <a:latin typeface="Century Gothic" charset="0"/>
                <a:cs typeface="Goudy Old Style" charset="0"/>
              </a:rPr>
              <a:t> Utilize “hashtag” system in which users can promote DCON. (ex. #DCON12 or #CNH12)</a:t>
            </a:r>
          </a:p>
          <a:p>
            <a:pPr marL="800100" lvl="1" indent="-342900" fontAlgn="base">
              <a:spcBef>
                <a:spcPct val="0"/>
              </a:spcBef>
              <a:spcAft>
                <a:spcPct val="0"/>
              </a:spcAft>
              <a:buClr>
                <a:srgbClr val="000000"/>
              </a:buClr>
              <a:buSzPct val="100000"/>
              <a:buFont typeface="Arial"/>
              <a:buChar char="•"/>
              <a:defRPr/>
            </a:pPr>
            <a:r>
              <a:rPr lang="en-US" dirty="0" smtClean="0">
                <a:solidFill>
                  <a:srgbClr val="000000"/>
                </a:solidFill>
                <a:latin typeface="Century Gothic" charset="0"/>
                <a:cs typeface="Goudy Old Style" charset="0"/>
              </a:rPr>
              <a:t>Used for ICON 2011 using the #PHX11 hashtag</a:t>
            </a:r>
          </a:p>
          <a:p>
            <a:pPr marL="800100" lvl="1" indent="-342900" fontAlgn="base">
              <a:spcBef>
                <a:spcPct val="0"/>
              </a:spcBef>
              <a:spcAft>
                <a:spcPct val="0"/>
              </a:spcAft>
              <a:buClr>
                <a:srgbClr val="000000"/>
              </a:buClr>
              <a:buSzPct val="100000"/>
              <a:buFont typeface="Arial"/>
              <a:buChar char="•"/>
              <a:defRPr/>
            </a:pPr>
            <a:r>
              <a:rPr lang="en-US" dirty="0" smtClean="0">
                <a:solidFill>
                  <a:srgbClr val="000000"/>
                </a:solidFill>
                <a:latin typeface="Century Gothic" charset="0"/>
                <a:cs typeface="Goudy Old Style" charset="0"/>
              </a:rPr>
              <a:t> We can see what members are saying about DCON</a:t>
            </a:r>
          </a:p>
        </p:txBody>
      </p:sp>
      <p:pic>
        <p:nvPicPr>
          <p:cNvPr id="19461" name="Picture 5"/>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41300" y="2046288"/>
            <a:ext cx="3416300" cy="3897312"/>
          </a:xfrm>
          <a:prstGeom prst="rect">
            <a:avLst/>
          </a:prstGeom>
          <a:noFill/>
          <a:ln w="18360">
            <a:solidFill>
              <a:srgbClr val="000000"/>
            </a:solidFill>
            <a:round/>
            <a:headEnd/>
            <a:tailEnd/>
          </a:ln>
          <a:effectLst/>
          <a:extLst>
            <a:ext uri="{909E8E84-426E-40dd-AFC4-6F175D3DCCD1}">
              <a14:hiddenFill xmlns:a14="http://schemas.microsoft.com/office/drawing/2010/main" xmlns="">
                <a:blipFill dpi="0" rotWithShape="0">
                  <a:blip/>
                  <a:srcRect/>
                  <a:stretch>
                    <a:fillRect/>
                  </a:stretch>
                </a:blip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1000"/>
                                        <p:tgtEl>
                                          <p:spTgt spid="19460"/>
                                        </p:tgtEl>
                                      </p:cBhvr>
                                    </p:animEffect>
                                    <p:anim calcmode="lin" valueType="num">
                                      <p:cBhvr>
                                        <p:cTn id="8" dur="1000" fill="hold"/>
                                        <p:tgtEl>
                                          <p:spTgt spid="19460"/>
                                        </p:tgtEl>
                                        <p:attrNameLst>
                                          <p:attrName>ppt_x</p:attrName>
                                        </p:attrNameLst>
                                      </p:cBhvr>
                                      <p:tavLst>
                                        <p:tav tm="0">
                                          <p:val>
                                            <p:strVal val="#ppt_x"/>
                                          </p:val>
                                        </p:tav>
                                        <p:tav tm="100000">
                                          <p:val>
                                            <p:strVal val="#ppt_x"/>
                                          </p:val>
                                        </p:tav>
                                      </p:tavLst>
                                    </p:anim>
                                    <p:anim calcmode="lin" valueType="num">
                                      <p:cBhvr>
                                        <p:cTn id="9" dur="1000" fill="hold"/>
                                        <p:tgtEl>
                                          <p:spTgt spid="1946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19461"/>
                                        </p:tgtEl>
                                        <p:attrNameLst>
                                          <p:attrName>style.visibility</p:attrName>
                                        </p:attrNameLst>
                                      </p:cBhvr>
                                      <p:to>
                                        <p:strVal val="visible"/>
                                      </p:to>
                                    </p:set>
                                    <p:animEffect transition="in" filter="fade">
                                      <p:cBhvr>
                                        <p:cTn id="14" dur="1000"/>
                                        <p:tgtEl>
                                          <p:spTgt spid="19461"/>
                                        </p:tgtEl>
                                      </p:cBhvr>
                                    </p:animEffect>
                                    <p:anim calcmode="lin" valueType="num">
                                      <p:cBhvr>
                                        <p:cTn id="15" dur="1000" fill="hold"/>
                                        <p:tgtEl>
                                          <p:spTgt spid="19461"/>
                                        </p:tgtEl>
                                        <p:attrNameLst>
                                          <p:attrName>ppt_x</p:attrName>
                                        </p:attrNameLst>
                                      </p:cBhvr>
                                      <p:tavLst>
                                        <p:tav tm="0">
                                          <p:val>
                                            <p:strVal val="#ppt_x"/>
                                          </p:val>
                                        </p:tav>
                                        <p:tav tm="100000">
                                          <p:val>
                                            <p:strVal val="#ppt_x"/>
                                          </p:val>
                                        </p:tav>
                                      </p:tavLst>
                                    </p:anim>
                                    <p:anim calcmode="lin" valueType="num">
                                      <p:cBhvr>
                                        <p:cTn id="16" dur="900" decel="100000" fill="hold"/>
                                        <p:tgtEl>
                                          <p:spTgt spid="1946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94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457200" y="1828800"/>
            <a:ext cx="8229600" cy="4525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20482" name="Text Box 2"/>
          <p:cNvSpPr txBox="1">
            <a:spLocks noChangeArrowheads="1"/>
          </p:cNvSpPr>
          <p:nvPr/>
        </p:nvSpPr>
        <p:spPr bwMode="auto">
          <a:xfrm>
            <a:off x="152400" y="1143000"/>
            <a:ext cx="8305800"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lnSpc>
                <a:spcPct val="90000"/>
              </a:lnSpc>
              <a:spcBef>
                <a:spcPts val="800"/>
              </a:spcBef>
              <a:spcAft>
                <a:spcPct val="0"/>
              </a:spcAft>
              <a:buSzPct val="100000"/>
              <a:defRPr/>
            </a:pPr>
            <a:r>
              <a:rPr lang="en-US" sz="3200" dirty="0" smtClean="0">
                <a:solidFill>
                  <a:srgbClr val="000000"/>
                </a:solidFill>
                <a:latin typeface="Century Gothic" charset="0"/>
                <a:cs typeface="Century Gothic" charset="0"/>
              </a:rPr>
              <a:t>Ways to Promote DCON</a:t>
            </a:r>
          </a:p>
        </p:txBody>
      </p:sp>
      <p:sp>
        <p:nvSpPr>
          <p:cNvPr id="20483" name="Text Box 3"/>
          <p:cNvSpPr txBox="1">
            <a:spLocks noChangeArrowheads="1"/>
          </p:cNvSpPr>
          <p:nvPr/>
        </p:nvSpPr>
        <p:spPr bwMode="auto">
          <a:xfrm>
            <a:off x="228600" y="1828800"/>
            <a:ext cx="8686800" cy="4556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pic>
        <p:nvPicPr>
          <p:cNvPr id="20485" name="Picture 5"/>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029200" y="2005013"/>
            <a:ext cx="3886200" cy="3481387"/>
          </a:xfrm>
          <a:prstGeom prst="rect">
            <a:avLst/>
          </a:prstGeom>
          <a:noFill/>
          <a:ln w="18360">
            <a:solidFill>
              <a:srgbClr val="000000"/>
            </a:solidFill>
            <a:round/>
            <a:headEnd/>
            <a:tailEnd/>
          </a:ln>
          <a:effectLst/>
          <a:extLst>
            <a:ext uri="{909E8E84-426E-40dd-AFC4-6F175D3DCCD1}">
              <a14:hiddenFill xmlns:a14="http://schemas.microsoft.com/office/drawing/2010/main" xmlns="">
                <a:blipFill dpi="0" rotWithShape="0">
                  <a:blip/>
                  <a:srcRect/>
                  <a:stretch>
                    <a:fillRect/>
                  </a:stretch>
                </a:blip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82950" name="TextBox 2"/>
          <p:cNvSpPr txBox="1">
            <a:spLocks noChangeArrowheads="1"/>
          </p:cNvSpPr>
          <p:nvPr/>
        </p:nvSpPr>
        <p:spPr bwMode="auto">
          <a:xfrm>
            <a:off x="533400" y="2209800"/>
            <a:ext cx="4267200" cy="286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457200" indent="-457200" eaLnBrk="0" hangingPunct="0">
              <a:defRPr sz="2400">
                <a:solidFill>
                  <a:schemeClr val="bg1"/>
                </a:solidFill>
                <a:latin typeface="Arial" charset="0"/>
                <a:ea typeface="ＭＳ Ｐゴシック" charset="0"/>
              </a:defRPr>
            </a:lvl2pPr>
            <a:lvl3pPr marL="857250" indent="-457200"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9pPr>
          </a:lstStyle>
          <a:p>
            <a:pPr lvl="1" eaLnBrk="1" fontAlgn="base" hangingPunct="1">
              <a:spcBef>
                <a:spcPct val="0"/>
              </a:spcBef>
              <a:spcAft>
                <a:spcPct val="0"/>
              </a:spcAft>
              <a:buClr>
                <a:srgbClr val="000000"/>
              </a:buClr>
              <a:buSzPct val="100000"/>
              <a:buFont typeface="Arial" charset="0"/>
              <a:buChar char="•"/>
            </a:pPr>
            <a:r>
              <a:rPr lang="en-US" sz="2600" dirty="0">
                <a:solidFill>
                  <a:srgbClr val="000000"/>
                </a:solidFill>
                <a:latin typeface="Century Gothic" charset="0"/>
              </a:rPr>
              <a:t>Videos</a:t>
            </a:r>
          </a:p>
          <a:p>
            <a:pPr lvl="2" eaLnBrk="1" fontAlgn="base" hangingPunct="1">
              <a:spcBef>
                <a:spcPct val="0"/>
              </a:spcBef>
              <a:spcAft>
                <a:spcPct val="0"/>
              </a:spcAft>
              <a:buClr>
                <a:srgbClr val="000000"/>
              </a:buClr>
              <a:buSzPct val="100000"/>
              <a:buFont typeface="Arial" charset="0"/>
              <a:buChar char="•"/>
            </a:pPr>
            <a:r>
              <a:rPr lang="en-US" sz="2600" dirty="0">
                <a:solidFill>
                  <a:srgbClr val="000000"/>
                </a:solidFill>
                <a:latin typeface="Century Gothic" charset="0"/>
              </a:rPr>
              <a:t>We are exploring the possibility of various other videos to promote convention.</a:t>
            </a:r>
          </a:p>
          <a:p>
            <a:pPr eaLnBrk="1" fontAlgn="base" hangingPunct="1">
              <a:spcBef>
                <a:spcPct val="0"/>
              </a:spcBef>
              <a:spcAft>
                <a:spcPct val="0"/>
              </a:spcAft>
              <a:buClr>
                <a:srgbClr val="000000"/>
              </a:buClr>
              <a:buSzPct val="100000"/>
              <a:buFont typeface="Times New Roman" charset="0"/>
              <a:buNone/>
            </a:pPr>
            <a:endParaRPr lang="en-US" dirty="0">
              <a:solidFill>
                <a:srgbClr val="FFFFFF"/>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2950"/>
                                        </p:tgtEl>
                                        <p:attrNameLst>
                                          <p:attrName>style.visibility</p:attrName>
                                        </p:attrNameLst>
                                      </p:cBhvr>
                                      <p:to>
                                        <p:strVal val="visible"/>
                                      </p:to>
                                    </p:set>
                                    <p:animEffect transition="in" filter="fade">
                                      <p:cBhvr>
                                        <p:cTn id="7" dur="2000"/>
                                        <p:tgtEl>
                                          <p:spTgt spid="82950"/>
                                        </p:tgtEl>
                                      </p:cBhvr>
                                    </p:animEffect>
                                    <p:anim calcmode="lin" valueType="num">
                                      <p:cBhvr>
                                        <p:cTn id="8" dur="2000" fill="hold"/>
                                        <p:tgtEl>
                                          <p:spTgt spid="82950"/>
                                        </p:tgtEl>
                                        <p:attrNameLst>
                                          <p:attrName>ppt_w</p:attrName>
                                        </p:attrNameLst>
                                      </p:cBhvr>
                                      <p:tavLst>
                                        <p:tav tm="0" fmla="#ppt_w*sin(2.5*pi*$)">
                                          <p:val>
                                            <p:fltVal val="0"/>
                                          </p:val>
                                        </p:tav>
                                        <p:tav tm="100000">
                                          <p:val>
                                            <p:fltVal val="1"/>
                                          </p:val>
                                        </p:tav>
                                      </p:tavLst>
                                    </p:anim>
                                    <p:anim calcmode="lin" valueType="num">
                                      <p:cBhvr>
                                        <p:cTn id="9" dur="2000" fill="hold"/>
                                        <p:tgtEl>
                                          <p:spTgt spid="8295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20485"/>
                                        </p:tgtEl>
                                        <p:attrNameLst>
                                          <p:attrName>style.visibility</p:attrName>
                                        </p:attrNameLst>
                                      </p:cBhvr>
                                      <p:to>
                                        <p:strVal val="visible"/>
                                      </p:to>
                                    </p:set>
                                    <p:animEffect transition="in" filter="fade">
                                      <p:cBhvr>
                                        <p:cTn id="14" dur="100"/>
                                        <p:tgtEl>
                                          <p:spTgt spid="20485"/>
                                        </p:tgtEl>
                                      </p:cBhvr>
                                    </p:animEffect>
                                    <p:anim calcmode="lin" valueType="num">
                                      <p:cBhvr>
                                        <p:cTn id="15" dur="400" fill="hold"/>
                                        <p:tgtEl>
                                          <p:spTgt spid="20485"/>
                                        </p:tgtEl>
                                        <p:attrNameLst>
                                          <p:attrName>ppt_x</p:attrName>
                                        </p:attrNameLst>
                                      </p:cBhvr>
                                      <p:tavLst>
                                        <p:tav tm="0">
                                          <p:val>
                                            <p:strVal val="#ppt_x"/>
                                          </p:val>
                                        </p:tav>
                                        <p:tav tm="100000">
                                          <p:val>
                                            <p:strVal val="#ppt_x"/>
                                          </p:val>
                                        </p:tav>
                                      </p:tavLst>
                                    </p:anim>
                                    <p:anim calcmode="lin" valueType="num">
                                      <p:cBhvr>
                                        <p:cTn id="16" dur="400" fill="hold"/>
                                        <p:tgtEl>
                                          <p:spTgt spid="20485"/>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2048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2048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228600" y="1828800"/>
            <a:ext cx="8686800" cy="4556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21506" name="Text Box 2"/>
          <p:cNvSpPr txBox="1">
            <a:spLocks noChangeArrowheads="1"/>
          </p:cNvSpPr>
          <p:nvPr/>
        </p:nvSpPr>
        <p:spPr bwMode="auto">
          <a:xfrm>
            <a:off x="685800" y="2058988"/>
            <a:ext cx="6858000" cy="455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fontAlgn="base">
              <a:spcBef>
                <a:spcPct val="0"/>
              </a:spcBef>
              <a:spcAft>
                <a:spcPct val="0"/>
              </a:spcAft>
              <a:buClr>
                <a:srgbClr val="000000"/>
              </a:buClr>
              <a:buSzPct val="100000"/>
              <a:buFont typeface="Times New Roman" charset="0"/>
              <a:buNone/>
              <a:defRPr/>
            </a:pPr>
            <a:endParaRPr lang="en-US" sz="2400" dirty="0">
              <a:solidFill>
                <a:srgbClr val="FFFFFF"/>
              </a:solidFill>
              <a:latin typeface="Arial" charset="0"/>
            </a:endParaRPr>
          </a:p>
        </p:txBody>
      </p:sp>
      <p:sp>
        <p:nvSpPr>
          <p:cNvPr id="21507" name="Text Box 3"/>
          <p:cNvSpPr txBox="1">
            <a:spLocks noChangeArrowheads="1"/>
          </p:cNvSpPr>
          <p:nvPr/>
        </p:nvSpPr>
        <p:spPr bwMode="auto">
          <a:xfrm>
            <a:off x="228600" y="1828800"/>
            <a:ext cx="7772400" cy="3657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4400" b="1" dirty="0" smtClean="0">
                <a:solidFill>
                  <a:srgbClr val="000000"/>
                </a:solidFill>
                <a:latin typeface="Century Gothic" charset="0"/>
                <a:cs typeface="Goudy Old Style" charset="0"/>
              </a:rPr>
              <a:t>PLEASE REMEMBER:</a:t>
            </a:r>
          </a:p>
          <a:p>
            <a:pPr fontAlgn="base">
              <a:spcBef>
                <a:spcPct val="0"/>
              </a:spcBef>
              <a:spcAft>
                <a:spcPct val="0"/>
              </a:spcAft>
              <a:buSzPct val="100000"/>
              <a:defRPr/>
            </a:pPr>
            <a:endParaRPr lang="en-US" sz="2600" dirty="0" smtClean="0">
              <a:solidFill>
                <a:srgbClr val="000000"/>
              </a:solidFill>
              <a:latin typeface="Century Gothic" charset="0"/>
              <a:cs typeface="Goudy Old Style" charset="0"/>
            </a:endParaRPr>
          </a:p>
          <a:p>
            <a:pPr marL="457200" indent="-457200" fontAlgn="base">
              <a:spcBef>
                <a:spcPct val="0"/>
              </a:spcBef>
              <a:spcAft>
                <a:spcPct val="0"/>
              </a:spcAft>
              <a:buClr>
                <a:srgbClr val="000000"/>
              </a:buClr>
              <a:buSzPct val="100000"/>
              <a:buFont typeface="Arial"/>
              <a:buChar char="•"/>
              <a:defRPr/>
            </a:pPr>
            <a:r>
              <a:rPr lang="en-US" sz="2600" dirty="0" smtClean="0">
                <a:solidFill>
                  <a:srgbClr val="000000"/>
                </a:solidFill>
                <a:latin typeface="Century Gothic" charset="0"/>
                <a:cs typeface="Goudy Old Style" charset="0"/>
              </a:rPr>
              <a:t>We can explore the use of social media only to </a:t>
            </a:r>
            <a:r>
              <a:rPr lang="en-US" sz="2600" u="sng" dirty="0" smtClean="0">
                <a:solidFill>
                  <a:srgbClr val="000000"/>
                </a:solidFill>
                <a:latin typeface="Century Gothic" charset="0"/>
                <a:cs typeface="Goudy Old Style" charset="0"/>
              </a:rPr>
              <a:t>promote</a:t>
            </a:r>
            <a:r>
              <a:rPr lang="en-US" sz="2600" dirty="0" smtClean="0">
                <a:solidFill>
                  <a:srgbClr val="000000"/>
                </a:solidFill>
                <a:latin typeface="Century Gothic" charset="0"/>
                <a:cs typeface="Goudy Old Style" charset="0"/>
              </a:rPr>
              <a:t> DCON</a:t>
            </a:r>
          </a:p>
          <a:p>
            <a:pPr marL="457200" indent="-457200" fontAlgn="base">
              <a:spcBef>
                <a:spcPct val="0"/>
              </a:spcBef>
              <a:spcAft>
                <a:spcPct val="0"/>
              </a:spcAft>
              <a:buClr>
                <a:srgbClr val="000000"/>
              </a:buClr>
              <a:buSzPct val="100000"/>
              <a:buFont typeface="Arial"/>
              <a:buChar char="•"/>
              <a:defRPr/>
            </a:pPr>
            <a:r>
              <a:rPr lang="en-US" sz="2600" dirty="0" smtClean="0">
                <a:solidFill>
                  <a:srgbClr val="000000"/>
                </a:solidFill>
                <a:latin typeface="Century Gothic" charset="0"/>
                <a:cs typeface="Goudy Old Style" charset="0"/>
              </a:rPr>
              <a:t>Key Club business is not to be conducted on social media – announcements only.</a:t>
            </a:r>
          </a:p>
        </p:txBody>
      </p:sp>
      <p:pic>
        <p:nvPicPr>
          <p:cNvPr id="21508" name="Picture 4"/>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858000" y="3886200"/>
            <a:ext cx="2205038" cy="2286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fade">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1507"/>
                                        </p:tgtEl>
                                        <p:attrNameLst>
                                          <p:attrName>style.visibility</p:attrName>
                                        </p:attrNameLst>
                                      </p:cBhvr>
                                      <p:to>
                                        <p:strVal val="visible"/>
                                      </p:to>
                                    </p:set>
                                    <p:anim calcmode="lin" valueType="num">
                                      <p:cBhvr>
                                        <p:cTn id="12" dur="500" fill="hold"/>
                                        <p:tgtEl>
                                          <p:spTgt spid="21507"/>
                                        </p:tgtEl>
                                        <p:attrNameLst>
                                          <p:attrName>ppt_w</p:attrName>
                                        </p:attrNameLst>
                                      </p:cBhvr>
                                      <p:tavLst>
                                        <p:tav tm="0">
                                          <p:val>
                                            <p:fltVal val="0"/>
                                          </p:val>
                                        </p:tav>
                                        <p:tav tm="100000">
                                          <p:val>
                                            <p:strVal val="#ppt_w"/>
                                          </p:val>
                                        </p:tav>
                                      </p:tavLst>
                                    </p:anim>
                                    <p:anim calcmode="lin" valueType="num">
                                      <p:cBhvr>
                                        <p:cTn id="13" dur="500" fill="hold"/>
                                        <p:tgtEl>
                                          <p:spTgt spid="21507"/>
                                        </p:tgtEl>
                                        <p:attrNameLst>
                                          <p:attrName>ppt_h</p:attrName>
                                        </p:attrNameLst>
                                      </p:cBhvr>
                                      <p:tavLst>
                                        <p:tav tm="0">
                                          <p:val>
                                            <p:fltVal val="0"/>
                                          </p:val>
                                        </p:tav>
                                        <p:tav tm="100000">
                                          <p:val>
                                            <p:strVal val="#ppt_h"/>
                                          </p:val>
                                        </p:tav>
                                      </p:tavLst>
                                    </p:anim>
                                    <p:animEffect transition="in" filter="fade">
                                      <p:cBhvr>
                                        <p:cTn id="14"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0" y="1066800"/>
            <a:ext cx="7772400" cy="685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fontAlgn="base">
              <a:spcBef>
                <a:spcPct val="0"/>
              </a:spcBef>
              <a:spcAft>
                <a:spcPct val="0"/>
              </a:spcAft>
              <a:buSzPct val="100000"/>
              <a:defRPr/>
            </a:pPr>
            <a:r>
              <a:rPr lang="en-US" sz="3200" dirty="0" smtClean="0">
                <a:solidFill>
                  <a:srgbClr val="000000"/>
                </a:solidFill>
                <a:latin typeface="Century Gothic" charset="0"/>
              </a:rPr>
              <a:t>BEElieve – the Magic of Service</a:t>
            </a:r>
          </a:p>
        </p:txBody>
      </p:sp>
      <p:sp>
        <p:nvSpPr>
          <p:cNvPr id="22530" name="Text Box 2"/>
          <p:cNvSpPr txBox="1">
            <a:spLocks noChangeArrowheads="1"/>
          </p:cNvSpPr>
          <p:nvPr/>
        </p:nvSpPr>
        <p:spPr bwMode="auto">
          <a:xfrm>
            <a:off x="914400" y="1981200"/>
            <a:ext cx="6934200" cy="403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algn="ctr" fontAlgn="base">
              <a:spcBef>
                <a:spcPct val="0"/>
              </a:spcBef>
              <a:spcAft>
                <a:spcPct val="0"/>
              </a:spcAft>
              <a:buSzPct val="100000"/>
              <a:defRPr/>
            </a:pPr>
            <a:r>
              <a:rPr lang="en-US" sz="4400" b="1" dirty="0" smtClean="0">
                <a:solidFill>
                  <a:srgbClr val="000000"/>
                </a:solidFill>
                <a:latin typeface="Century Gothic" charset="0"/>
                <a:cs typeface="Goudy Old Style" charset="0"/>
              </a:rPr>
              <a:t>QUESTIONS, COMMENTS, CONCERNS, SUGGESTIONS?</a:t>
            </a:r>
            <a:br>
              <a:rPr lang="en-US" sz="4400" b="1" dirty="0" smtClean="0">
                <a:solidFill>
                  <a:srgbClr val="000000"/>
                </a:solidFill>
                <a:latin typeface="Century Gothic" charset="0"/>
                <a:cs typeface="Goudy Old Style" charset="0"/>
              </a:rPr>
            </a:br>
            <a:r>
              <a:rPr lang="en-US" sz="4400" dirty="0" smtClean="0">
                <a:solidFill>
                  <a:srgbClr val="000000"/>
                </a:solidFill>
                <a:latin typeface="Century Gothic" charset="0"/>
                <a:cs typeface="Goudy Old Style" charset="0"/>
              </a:rPr>
              <a:t>Go for it!</a:t>
            </a:r>
          </a:p>
          <a:p>
            <a:pPr algn="ctr" fontAlgn="base">
              <a:spcBef>
                <a:spcPct val="0"/>
              </a:spcBef>
              <a:spcAft>
                <a:spcPct val="0"/>
              </a:spcAft>
              <a:buSzPct val="100000"/>
              <a:defRPr/>
            </a:pPr>
            <a:r>
              <a:rPr lang="en-US" dirty="0" smtClean="0">
                <a:solidFill>
                  <a:srgbClr val="000000"/>
                </a:solidFill>
                <a:latin typeface="Century Gothic" charset="0"/>
                <a:cs typeface="Goudy Old Style" charset="0"/>
              </a:rPr>
              <a:t>Philip Nguyen and Nick Sianipar</a:t>
            </a:r>
          </a:p>
        </p:txBody>
      </p:sp>
    </p:spTree>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down)">
                                      <p:cBhvr>
                                        <p:cTn id="7" dur="870">
                                          <p:stCondLst>
                                            <p:cond delay="0"/>
                                          </p:stCondLst>
                                        </p:cTn>
                                        <p:tgtEl>
                                          <p:spTgt spid="22530"/>
                                        </p:tgtEl>
                                      </p:cBhvr>
                                    </p:animEffect>
                                    <p:anim calcmode="lin" valueType="num">
                                      <p:cBhvr>
                                        <p:cTn id="8" dur="2733" tmFilter="0,0; 0.14,0.36; 0.43,0.73; 0.71,0.91; 1.0,1.0">
                                          <p:stCondLst>
                                            <p:cond delay="0"/>
                                          </p:stCondLst>
                                        </p:cTn>
                                        <p:tgtEl>
                                          <p:spTgt spid="22530"/>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22530"/>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22530"/>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22530"/>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22530"/>
                                        </p:tgtEl>
                                        <p:attrNameLst>
                                          <p:attrName>ppt_y</p:attrName>
                                        </p:attrNameLst>
                                      </p:cBhvr>
                                      <p:tavLst>
                                        <p:tav tm="0" fmla="#ppt_y-sin(pi*$)/81">
                                          <p:val>
                                            <p:fltVal val="0"/>
                                          </p:val>
                                        </p:tav>
                                        <p:tav tm="100000">
                                          <p:val>
                                            <p:fltVal val="1"/>
                                          </p:val>
                                        </p:tav>
                                      </p:tavLst>
                                    </p:anim>
                                    <p:animScale>
                                      <p:cBhvr>
                                        <p:cTn id="13" dur="39">
                                          <p:stCondLst>
                                            <p:cond delay="975"/>
                                          </p:stCondLst>
                                        </p:cTn>
                                        <p:tgtEl>
                                          <p:spTgt spid="22530"/>
                                        </p:tgtEl>
                                      </p:cBhvr>
                                      <p:to x="100000" y="60000"/>
                                    </p:animScale>
                                    <p:animScale>
                                      <p:cBhvr>
                                        <p:cTn id="14" dur="249" decel="50000">
                                          <p:stCondLst>
                                            <p:cond delay="1014"/>
                                          </p:stCondLst>
                                        </p:cTn>
                                        <p:tgtEl>
                                          <p:spTgt spid="22530"/>
                                        </p:tgtEl>
                                      </p:cBhvr>
                                      <p:to x="100000" y="100000"/>
                                    </p:animScale>
                                    <p:animScale>
                                      <p:cBhvr>
                                        <p:cTn id="15" dur="39">
                                          <p:stCondLst>
                                            <p:cond delay="1968"/>
                                          </p:stCondLst>
                                        </p:cTn>
                                        <p:tgtEl>
                                          <p:spTgt spid="22530"/>
                                        </p:tgtEl>
                                      </p:cBhvr>
                                      <p:to x="100000" y="80000"/>
                                    </p:animScale>
                                    <p:animScale>
                                      <p:cBhvr>
                                        <p:cTn id="16" dur="249" decel="50000">
                                          <p:stCondLst>
                                            <p:cond delay="2007"/>
                                          </p:stCondLst>
                                        </p:cTn>
                                        <p:tgtEl>
                                          <p:spTgt spid="22530"/>
                                        </p:tgtEl>
                                      </p:cBhvr>
                                      <p:to x="100000" y="100000"/>
                                    </p:animScale>
                                    <p:animScale>
                                      <p:cBhvr>
                                        <p:cTn id="17" dur="39">
                                          <p:stCondLst>
                                            <p:cond delay="2463"/>
                                          </p:stCondLst>
                                        </p:cTn>
                                        <p:tgtEl>
                                          <p:spTgt spid="22530"/>
                                        </p:tgtEl>
                                      </p:cBhvr>
                                      <p:to x="100000" y="90000"/>
                                    </p:animScale>
                                    <p:animScale>
                                      <p:cBhvr>
                                        <p:cTn id="18" dur="249" decel="50000">
                                          <p:stCondLst>
                                            <p:cond delay="2502"/>
                                          </p:stCondLst>
                                        </p:cTn>
                                        <p:tgtEl>
                                          <p:spTgt spid="22530"/>
                                        </p:tgtEl>
                                      </p:cBhvr>
                                      <p:to x="100000" y="100000"/>
                                    </p:animScale>
                                    <p:animScale>
                                      <p:cBhvr>
                                        <p:cTn id="19" dur="39">
                                          <p:stCondLst>
                                            <p:cond delay="2712"/>
                                          </p:stCondLst>
                                        </p:cTn>
                                        <p:tgtEl>
                                          <p:spTgt spid="22530"/>
                                        </p:tgtEl>
                                      </p:cBhvr>
                                      <p:to x="100000" y="95000"/>
                                    </p:animScale>
                                    <p:animScale>
                                      <p:cBhvr>
                                        <p:cTn id="20" dur="249" decel="50000">
                                          <p:stCondLst>
                                            <p:cond delay="2751"/>
                                          </p:stCondLst>
                                        </p:cTn>
                                        <p:tgtEl>
                                          <p:spTgt spid="225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1470025"/>
          </a:xfrm>
        </p:spPr>
        <p:txBody>
          <a:bodyPr>
            <a:normAutofit fontScale="90000"/>
          </a:bodyPr>
          <a:lstStyle/>
          <a:p>
            <a:r>
              <a:rPr lang="en-US" sz="6600" b="1" dirty="0" smtClean="0">
                <a:latin typeface="Century Gothic" pitchFamily="34" charset="0"/>
              </a:rPr>
              <a:t>EFFECTIVE EVENT PLANNING</a:t>
            </a:r>
            <a:endParaRPr lang="en-US" sz="6600" b="1" dirty="0">
              <a:latin typeface="Century Gothic" pitchFamily="34" charset="0"/>
            </a:endParaRPr>
          </a:p>
        </p:txBody>
      </p:sp>
      <p:sp>
        <p:nvSpPr>
          <p:cNvPr id="3" name="Subtitle 2"/>
          <p:cNvSpPr>
            <a:spLocks noGrp="1"/>
          </p:cNvSpPr>
          <p:nvPr>
            <p:ph type="subTitle" idx="1"/>
          </p:nvPr>
        </p:nvSpPr>
        <p:spPr>
          <a:xfrm>
            <a:off x="1371600" y="4343400"/>
            <a:ext cx="6400800" cy="1295400"/>
          </a:xfrm>
        </p:spPr>
        <p:txBody>
          <a:bodyPr/>
          <a:lstStyle/>
          <a:p>
            <a:r>
              <a:rPr lang="en-US" sz="1400" dirty="0" smtClean="0">
                <a:solidFill>
                  <a:schemeClr val="tx1"/>
                </a:solidFill>
                <a:latin typeface="Century Gothic" pitchFamily="34" charset="0"/>
              </a:rPr>
              <a:t>Presented by: </a:t>
            </a:r>
          </a:p>
          <a:p>
            <a:r>
              <a:rPr lang="en-US" sz="1800" b="1" dirty="0" smtClean="0">
                <a:solidFill>
                  <a:schemeClr val="tx1"/>
                </a:solidFill>
                <a:latin typeface="Century Gothic" pitchFamily="34" charset="0"/>
              </a:rPr>
              <a:t>Erinn Wong</a:t>
            </a:r>
          </a:p>
          <a:p>
            <a:r>
              <a:rPr lang="en-US" sz="1800" dirty="0" smtClean="0">
                <a:solidFill>
                  <a:schemeClr val="tx1"/>
                </a:solidFill>
                <a:latin typeface="Century Gothic" pitchFamily="34" charset="0"/>
              </a:rPr>
              <a:t>District Governor</a:t>
            </a:r>
            <a:endParaRPr lang="en-US" sz="1800" dirty="0">
              <a:solidFill>
                <a:schemeClr val="tx1"/>
              </a:solidFill>
              <a:latin typeface="Century Gothic" pitchFamily="34" charset="0"/>
            </a:endParaRPr>
          </a:p>
        </p:txBody>
      </p:sp>
      <p:sp>
        <p:nvSpPr>
          <p:cNvPr id="8" name="Slide Number Placeholder 5"/>
          <p:cNvSpPr>
            <a:spLocks noGrp="1"/>
          </p:cNvSpPr>
          <p:nvPr>
            <p:ph type="sldNum" sz="quarter" idx="4294967295"/>
          </p:nvPr>
        </p:nvSpPr>
        <p:spPr>
          <a:xfrm>
            <a:off x="16154400" y="4832350"/>
            <a:ext cx="2133600" cy="365125"/>
          </a:xfrm>
        </p:spPr>
        <p:txBody>
          <a:bodyPr/>
          <a:lstStyle/>
          <a:p>
            <a:fld id="{105B848E-5C30-5544-9548-9F4A35DA93C7}" type="slidenum">
              <a:rPr lang="en-US" smtClean="0">
                <a:solidFill>
                  <a:prstClr val="black">
                    <a:tint val="75000"/>
                  </a:prstClr>
                </a:solidFill>
              </a:rPr>
              <a:pPr/>
              <a:t>47</a:t>
            </a:fld>
            <a:endParaRPr lang="en-US">
              <a:solidFill>
                <a:prstClr val="black">
                  <a:tint val="75000"/>
                </a:prstClr>
              </a:solidFill>
            </a:endParaRPr>
          </a:p>
        </p:txBody>
      </p:sp>
      <p:sp>
        <p:nvSpPr>
          <p:cNvPr id="16" name="Oval 15"/>
          <p:cNvSpPr/>
          <p:nvPr/>
        </p:nvSpPr>
        <p:spPr>
          <a:xfrm>
            <a:off x="152400" y="4648200"/>
            <a:ext cx="1219200" cy="1219199"/>
          </a:xfrm>
          <a:prstGeom prst="ellipse">
            <a:avLst/>
          </a:prstGeom>
          <a:solidFill>
            <a:srgbClr val="C4BD97">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17" name="Oval 16"/>
          <p:cNvSpPr/>
          <p:nvPr/>
        </p:nvSpPr>
        <p:spPr>
          <a:xfrm>
            <a:off x="990600" y="4211638"/>
            <a:ext cx="722142" cy="741362"/>
          </a:xfrm>
          <a:prstGeom prst="ellipse">
            <a:avLst/>
          </a:prstGeom>
          <a:solidFill>
            <a:srgbClr val="FFFF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18" name="Oval 17"/>
          <p:cNvSpPr/>
          <p:nvPr/>
        </p:nvSpPr>
        <p:spPr>
          <a:xfrm>
            <a:off x="420858" y="3810000"/>
            <a:ext cx="569742" cy="533400"/>
          </a:xfrm>
          <a:prstGeom prst="ellipse">
            <a:avLst/>
          </a:prstGeom>
          <a:solidFill>
            <a:schemeClr val="accent3">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19" name="Oval 18"/>
          <p:cNvSpPr/>
          <p:nvPr/>
        </p:nvSpPr>
        <p:spPr>
          <a:xfrm>
            <a:off x="685800" y="3352800"/>
            <a:ext cx="381000" cy="381000"/>
          </a:xfrm>
          <a:prstGeom prst="ellipse">
            <a:avLst/>
          </a:prstGeom>
          <a:solidFill>
            <a:schemeClr val="bg2">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pic>
        <p:nvPicPr>
          <p:cNvPr id="20" name="Picture 18" descr="C:\Users\vNguyenx\Desktop\Kiwanis - Key Club\Logos and wordmarks\Logo\JPG\KC logo BW.jpg"/>
          <p:cNvPicPr>
            <a:picLocks noChangeAspect="1" noChangeArrowheads="1"/>
          </p:cNvPicPr>
          <p:nvPr/>
        </p:nvPicPr>
        <p:blipFill>
          <a:blip r:embed="rId3" cstate="email">
            <a:extLst>
              <a:ext uri="{BEBA8EAE-BF5A-486C-A8C5-ECC9F3942E4B}">
                <a14:imgProps xmlns:mc="http://schemas.openxmlformats.org/markup-compatibility/2006" xmlns:mv="urn:schemas-microsoft-com:mac:vml" xmlns:a14="http://schemas.microsoft.com/office/drawing/2010/main" xmlns="">
                  <a14:imgLayer r:embed="">
                    <a14:imgEffect>
                      <a14:backgroundRemoval t="2749" b="97103" l="3008" r="97139">
                        <a14:foregroundMark x1="16067" y1="21842" x2="16067" y2="21842"/>
                        <a14:foregroundMark x1="73661" y1="89153" x2="73661" y2="89153"/>
                        <a14:foregroundMark x1="79237" y1="18425" x2="79237" y2="18425"/>
                        <a14:foregroundMark x1="52091" y1="47623" x2="52091" y2="47623"/>
                        <a14:foregroundMark x1="67058" y1="48217" x2="67058" y2="48217"/>
                        <a14:foregroundMark x1="33236" y1="45394" x2="33236" y2="45394"/>
                        <a14:foregroundMark x1="38811" y1="66122" x2="38811" y2="66122"/>
                        <a14:foregroundMark x1="46001" y1="33581" x2="46001" y2="33581"/>
                        <a14:foregroundMark x1="51504" y1="40862" x2="51504" y2="40862"/>
                        <a14:foregroundMark x1="21056" y1="16790" x2="21056" y2="16790"/>
                        <a14:foregroundMark x1="41012" y1="40342" x2="41012" y2="40342"/>
                        <a14:foregroundMark x1="41012" y1="51560" x2="41012" y2="51560"/>
                        <a14:foregroundMark x1="73147" y1="75111" x2="73147" y2="75111"/>
                        <a14:foregroundMark x1="76449" y1="30238" x2="76449" y2="30238"/>
                        <a14:foregroundMark x1="83639" y1="58841" x2="83639" y2="58841"/>
                        <a14:foregroundMark x1="32722" y1="75706" x2="32722" y2="75706"/>
                        <a14:foregroundMark x1="49890" y1="85215" x2="49890" y2="85215"/>
                        <a14:foregroundMark x1="77550" y1="28009" x2="77550" y2="28009"/>
                        <a14:foregroundMark x1="36537" y1="44279" x2="36537" y2="44279"/>
                        <a14:foregroundMark x1="64857" y1="70654" x2="64857" y2="70654"/>
                        <a14:foregroundMark x1="33236" y1="76226" x2="33236" y2="76226"/>
                        <a14:foregroundMark x1="48789" y1="29643" x2="48789" y2="29643"/>
                        <a14:foregroundMark x1="64857" y1="55498" x2="33236" y2="44279"/>
                        <a14:foregroundMark x1="34336" y1="64487" x2="62069" y2="30758"/>
                        <a14:foregroundMark x1="42627" y1="58841" x2="67572" y2="70654"/>
                        <a14:foregroundMark x1="29934" y1="68351" x2="44901" y2="75111"/>
                        <a14:foregroundMark x1="38225" y1="33581" x2="37711" y2="21248"/>
                        <a14:foregroundMark x1="50990" y1="70059" x2="49303" y2="26895"/>
                        <a14:foregroundMark x1="14087" y1="41976" x2="74541" y2="18425"/>
                        <a14:foregroundMark x1="62289" y1="17311" x2="26339" y2="29123"/>
                        <a14:foregroundMark x1="53999" y1="17311" x2="32942" y2="19539"/>
                        <a14:foregroundMark x1="21350" y1="39227" x2="35143" y2="17905"/>
                        <a14:foregroundMark x1="77843" y1="44279" x2="73441" y2="25186"/>
                        <a14:foregroundMark x1="85620" y1="44279" x2="75642" y2="75111"/>
                        <a14:foregroundMark x1="72854" y1="77340" x2="36317" y2="79569"/>
                        <a14:foregroundMark x1="31842" y1="80163" x2="61775" y2="85215"/>
                        <a14:foregroundMark x1="28540" y1="74591" x2="15774" y2="44799"/>
                        <a14:foregroundMark x1="11886" y1="29643" x2="7997" y2="63299"/>
                        <a14:foregroundMark x1="6383" y1="54383" x2="7483" y2="38633"/>
                        <a14:foregroundMark x1="15260" y1="23477" x2="36317" y2="6092"/>
                        <a14:foregroundMark x1="42406" y1="7801" x2="67278" y2="9435"/>
                        <a14:foregroundMark x1="58988" y1="6092" x2="58988" y2="6092"/>
                        <a14:foregroundMark x1="51798" y1="7801" x2="51798" y2="7801"/>
                        <a14:foregroundMark x1="71167" y1="12853" x2="87821" y2="28009"/>
                        <a14:foregroundMark x1="85620" y1="24591" x2="67278" y2="20654"/>
                        <a14:foregroundMark x1="78944" y1="21248" x2="84519" y2="21842"/>
                        <a14:foregroundMark x1="92810" y1="37519" x2="92810" y2="60550"/>
                        <a14:foregroundMark x1="90609" y1="69539" x2="70653" y2="89673"/>
                        <a14:foregroundMark x1="69552" y1="91976" x2="42920" y2="93611"/>
                        <a14:foregroundMark x1="36831" y1="92496" x2="19076" y2="80758"/>
                        <a14:foregroundMark x1="14674" y1="74591" x2="11372" y2="66716"/>
                      </a14:backgroundRemoval>
                    </a14:imgEffect>
                    <a14:imgEffect>
                      <a14:saturation sat="0"/>
                    </a14:imgEffect>
                  </a14:imgLayer>
                </a14:imgProps>
              </a:ex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236852" y="4821238"/>
            <a:ext cx="982349" cy="969962"/>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pic>
        <p:nvPicPr>
          <p:cNvPr id="21" name="Picture 16" descr="C:\Users\vNguyenx\Desktop\cnhlogo.jpg"/>
          <p:cNvPicPr>
            <a:picLocks noChangeAspect="1" noChangeArrowheads="1"/>
          </p:cNvPicPr>
          <p:nvPr/>
        </p:nvPicPr>
        <p:blipFill>
          <a:blip r:embed="rId4" cstate="email">
            <a:extLst>
              <a:ext uri="{BEBA8EAE-BF5A-486C-A8C5-ECC9F3942E4B}">
                <a14:imgProps xmlns:mc="http://schemas.openxmlformats.org/markup-compatibility/2006" xmlns:mv="urn:schemas-microsoft-com:mac:vml" xmlns:a14="http://schemas.microsoft.com/office/drawing/2010/main" xmlns="">
                  <a14:imgLayer r:embed="">
                    <a14:imgEffect>
                      <a14:backgroundRemoval t="0" b="99500" l="0" r="100000">
                        <a14:foregroundMark x1="55500" y1="39500" x2="15500" y2="74000"/>
                        <a14:foregroundMark x1="33000" y1="65000" x2="50000" y2="24000"/>
                        <a14:foregroundMark x1="44500" y1="45000" x2="85500" y2="71000"/>
                        <a14:foregroundMark x1="64500" y1="54000" x2="65500" y2="19500"/>
                        <a14:foregroundMark x1="71500" y1="41000" x2="84500" y2="64000"/>
                        <a14:foregroundMark x1="47000" y1="42500" x2="24500" y2="11000"/>
                        <a14:foregroundMark x1="44500" y1="44000" x2="15500" y2="85000"/>
                        <a14:foregroundMark x1="17000" y1="74000" x2="15500" y2="14000"/>
                        <a14:foregroundMark x1="14500" y1="46500" x2="41500" y2="1000"/>
                        <a14:foregroundMark x1="34500" y1="18000" x2="87000" y2="56500"/>
                        <a14:foregroundMark x1="38500" y1="52500" x2="58500" y2="88000"/>
                        <a14:foregroundMark x1="30000" y1="69500" x2="51500" y2="95000"/>
                        <a14:foregroundMark x1="47000" y1="71000" x2="88500" y2="72500"/>
                        <a14:foregroundMark x1="81500" y1="62500" x2="93000" y2="26500"/>
                        <a14:foregroundMark x1="60000" y1="39500" x2="67000" y2="9500"/>
                        <a14:foregroundMark x1="67000" y1="26500" x2="51500" y2="4000"/>
                      </a14:backgroundRemoval>
                    </a14:imgEffect>
                  </a14:imgLayer>
                </a14:imgProps>
              </a:ex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1065352" y="4267200"/>
            <a:ext cx="611048" cy="611048"/>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43400" y="1600200"/>
            <a:ext cx="4343400" cy="4525963"/>
          </a:xfrm>
        </p:spPr>
        <p:txBody>
          <a:bodyPr anchor="ctr" anchorCtr="0">
            <a:normAutofit/>
          </a:bodyPr>
          <a:lstStyle/>
          <a:p>
            <a:pPr algn="ctr"/>
            <a:r>
              <a:rPr lang="en-US" sz="7200" dirty="0" smtClean="0"/>
              <a:t>Let’s review this.</a:t>
            </a:r>
          </a:p>
        </p:txBody>
      </p:sp>
      <p:sp>
        <p:nvSpPr>
          <p:cNvPr id="3" name="Title 2"/>
          <p:cNvSpPr>
            <a:spLocks noGrp="1"/>
          </p:cNvSpPr>
          <p:nvPr>
            <p:ph type="title"/>
          </p:nvPr>
        </p:nvSpPr>
        <p:spPr/>
        <p:txBody>
          <a:bodyPr>
            <a:normAutofit/>
          </a:bodyPr>
          <a:lstStyle/>
          <a:p>
            <a:r>
              <a:rPr lang="en-US" sz="5600" b="1" dirty="0" smtClean="0"/>
              <a:t>Event Request Form</a:t>
            </a:r>
            <a:endParaRPr lang="en-US" sz="5600" b="1" dirty="0"/>
          </a:p>
        </p:txBody>
      </p:sp>
      <p:pic>
        <p:nvPicPr>
          <p:cNvPr id="4" name="Picture 2"/>
          <p:cNvPicPr>
            <a:picLocks noChangeAspect="1" noChangeArrowheads="1"/>
          </p:cNvPicPr>
          <p:nvPr/>
        </p:nvPicPr>
        <p:blipFill>
          <a:blip r:embed="rId3" cstate="email"/>
          <a:srcRect/>
          <a:stretch>
            <a:fillRect/>
          </a:stretch>
        </p:blipFill>
        <p:spPr bwMode="auto">
          <a:xfrm>
            <a:off x="1066800" y="1905000"/>
            <a:ext cx="3124200" cy="40652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33400" y="1752601"/>
            <a:ext cx="8458200" cy="4216539"/>
          </a:xfrm>
          <a:prstGeom prst="rect">
            <a:avLst/>
          </a:prstGeom>
          <a:noFill/>
        </p:spPr>
        <p:txBody>
          <a:bodyPr wrap="square" rtlCol="0">
            <a:spAutoFit/>
          </a:bodyPr>
          <a:lstStyle/>
          <a:p>
            <a:pPr marL="342900" indent="-342900" defTabSz="914400">
              <a:buClr>
                <a:srgbClr val="988642"/>
              </a:buClr>
              <a:buFont typeface="Wingdings" pitchFamily="2" charset="2"/>
              <a:buChar char="q"/>
            </a:pPr>
            <a:r>
              <a:rPr lang="en-US" sz="3200" dirty="0" smtClean="0">
                <a:solidFill>
                  <a:prstClr val="black"/>
                </a:solidFill>
                <a:latin typeface="Goudy Old Style" pitchFamily="18" charset="0"/>
              </a:rPr>
              <a:t>Brainstorm possible event ideas. </a:t>
            </a:r>
          </a:p>
          <a:p>
            <a:pPr marL="800100" lvl="1" indent="-342900" defTabSz="914400">
              <a:buClr>
                <a:srgbClr val="988642"/>
              </a:buClr>
              <a:buFont typeface="Wingdings" pitchFamily="2" charset="2"/>
              <a:buChar char="q"/>
            </a:pPr>
            <a:r>
              <a:rPr lang="en-US" sz="3200" dirty="0" smtClean="0">
                <a:solidFill>
                  <a:prstClr val="black"/>
                </a:solidFill>
                <a:latin typeface="Goudy Old Style" pitchFamily="18" charset="0"/>
              </a:rPr>
              <a:t>“The Sky is the Limit”</a:t>
            </a:r>
          </a:p>
          <a:p>
            <a:pPr marL="342900" indent="-342900" defTabSz="914400">
              <a:buClr>
                <a:srgbClr val="988642"/>
              </a:buClr>
              <a:buFont typeface="Wingdings" pitchFamily="2" charset="2"/>
              <a:buChar char="q"/>
            </a:pPr>
            <a:r>
              <a:rPr lang="en-US" sz="3200" dirty="0" smtClean="0">
                <a:solidFill>
                  <a:prstClr val="black"/>
                </a:solidFill>
                <a:latin typeface="Goudy Old Style" pitchFamily="18" charset="0"/>
              </a:rPr>
              <a:t>Don’t limit yourself to what has already been done. </a:t>
            </a:r>
          </a:p>
          <a:p>
            <a:pPr marL="342900" indent="-342900" defTabSz="914400">
              <a:buClr>
                <a:srgbClr val="988642"/>
              </a:buClr>
              <a:buFont typeface="Wingdings" pitchFamily="2" charset="2"/>
              <a:buChar char="q"/>
            </a:pPr>
            <a:r>
              <a:rPr lang="en-US" sz="3200" dirty="0" smtClean="0">
                <a:solidFill>
                  <a:prstClr val="black"/>
                </a:solidFill>
                <a:latin typeface="Goudy Old Style" pitchFamily="18" charset="0"/>
              </a:rPr>
              <a:t>Envision how it will look like; how it will run</a:t>
            </a:r>
          </a:p>
          <a:p>
            <a:pPr marL="342900" indent="-342900" defTabSz="914400">
              <a:buClr>
                <a:srgbClr val="988642"/>
              </a:buClr>
              <a:buFont typeface="Wingdings" pitchFamily="2" charset="2"/>
              <a:buChar char="q"/>
            </a:pPr>
            <a:r>
              <a:rPr lang="en-US" sz="3200" dirty="0" smtClean="0">
                <a:solidFill>
                  <a:prstClr val="black"/>
                </a:solidFill>
                <a:latin typeface="Goudy Old Style" pitchFamily="18" charset="0"/>
              </a:rPr>
              <a:t>Who/What/When/Where/Why…think of all components to the event! </a:t>
            </a:r>
          </a:p>
          <a:p>
            <a:pPr marL="342900" indent="-342900" defTabSz="914400">
              <a:buClr>
                <a:srgbClr val="988642"/>
              </a:buClr>
              <a:buFont typeface="Wingdings" pitchFamily="2" charset="2"/>
              <a:buChar char="q"/>
            </a:pPr>
            <a:r>
              <a:rPr lang="en-US" sz="3200" dirty="0" smtClean="0">
                <a:solidFill>
                  <a:prstClr val="black"/>
                </a:solidFill>
                <a:latin typeface="Goudy Old Style" pitchFamily="18" charset="0"/>
              </a:rPr>
              <a:t>Give yourself time.</a:t>
            </a:r>
          </a:p>
          <a:p>
            <a:pPr marL="342900" indent="-342900" defTabSz="914400">
              <a:buClr>
                <a:srgbClr val="988642"/>
              </a:buClr>
            </a:pPr>
            <a:endParaRPr lang="en-US" sz="1200" dirty="0" smtClean="0">
              <a:solidFill>
                <a:prstClr val="black"/>
              </a:solidFill>
              <a:latin typeface="Goudy Old Style" pitchFamily="18" charset="0"/>
            </a:endParaRPr>
          </a:p>
        </p:txBody>
      </p:sp>
      <p:sp>
        <p:nvSpPr>
          <p:cNvPr id="15" name="Rectangle 14"/>
          <p:cNvSpPr/>
          <p:nvPr/>
        </p:nvSpPr>
        <p:spPr>
          <a:xfrm rot="21180910">
            <a:off x="4495800" y="5181600"/>
            <a:ext cx="4267200" cy="769441"/>
          </a:xfrm>
          <a:prstGeom prst="rect">
            <a:avLst/>
          </a:prstGeom>
        </p:spPr>
        <p:txBody>
          <a:bodyPr wrap="square">
            <a:prstTxWarp prst="textWave1">
              <a:avLst/>
            </a:prstTxWarp>
            <a:spAutoFit/>
          </a:bodyPr>
          <a:lstStyle/>
          <a:p>
            <a:pPr marL="342900" indent="-342900" algn="r" defTabSz="914400">
              <a:buClr>
                <a:srgbClr val="988642"/>
              </a:buClr>
            </a:pPr>
            <a:r>
              <a:rPr lang="en-US" sz="4400" dirty="0" smtClean="0">
                <a:solidFill>
                  <a:prstClr val="black"/>
                </a:solidFill>
                <a:latin typeface="Segoe Script" pitchFamily="34" charset="0"/>
              </a:rPr>
              <a:t>Bee Creative</a:t>
            </a:r>
            <a:endParaRPr lang="en-US" sz="2800" dirty="0">
              <a:solidFill>
                <a:prstClr val="black"/>
              </a:solidFill>
            </a:endParaRPr>
          </a:p>
        </p:txBody>
      </p:sp>
      <p:sp>
        <p:nvSpPr>
          <p:cNvPr id="17" name="Title 2"/>
          <p:cNvSpPr>
            <a:spLocks noGrp="1"/>
          </p:cNvSpPr>
          <p:nvPr>
            <p:ph type="title"/>
          </p:nvPr>
        </p:nvSpPr>
        <p:spPr>
          <a:xfrm>
            <a:off x="457200" y="274638"/>
            <a:ext cx="8229600" cy="1143000"/>
          </a:xfrm>
        </p:spPr>
        <p:txBody>
          <a:bodyPr>
            <a:normAutofit/>
          </a:bodyPr>
          <a:lstStyle/>
          <a:p>
            <a:r>
              <a:rPr lang="en-US" sz="5600" b="1" dirty="0" smtClean="0"/>
              <a:t>Invent IT</a:t>
            </a:r>
            <a:endParaRPr lang="en-US" sz="56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t>SERVICE HOURS</a:t>
            </a:r>
            <a:endParaRPr lang="en-US" sz="4400" dirty="0"/>
          </a:p>
        </p:txBody>
      </p:sp>
      <p:sp>
        <p:nvSpPr>
          <p:cNvPr id="5" name="Text Placeholder 4"/>
          <p:cNvSpPr>
            <a:spLocks noGrp="1"/>
          </p:cNvSpPr>
          <p:nvPr>
            <p:ph type="body" idx="1"/>
          </p:nvPr>
        </p:nvSpPr>
        <p:spPr/>
        <p:txBody>
          <a:bodyPr/>
          <a:lstStyle/>
          <a:p>
            <a:pPr algn="ctr"/>
            <a:r>
              <a:rPr lang="en-US" sz="3600" dirty="0" smtClean="0"/>
              <a:t>COUNT THEM UP</a:t>
            </a:r>
            <a:endParaRPr lang="en-US" sz="3600" dirty="0"/>
          </a:p>
        </p:txBody>
      </p:sp>
      <p:sp>
        <p:nvSpPr>
          <p:cNvPr id="6" name="Content Placeholder 5"/>
          <p:cNvSpPr>
            <a:spLocks noGrp="1"/>
          </p:cNvSpPr>
          <p:nvPr>
            <p:ph sz="half" idx="2"/>
          </p:nvPr>
        </p:nvSpPr>
        <p:spPr/>
        <p:txBody>
          <a:bodyPr/>
          <a:lstStyle/>
          <a:p>
            <a:r>
              <a:rPr lang="en-US" dirty="0" smtClean="0"/>
              <a:t>Add them into your Monthly Report Form</a:t>
            </a:r>
          </a:p>
          <a:p>
            <a:r>
              <a:rPr lang="en-US" dirty="0" smtClean="0"/>
              <a:t>See the growth </a:t>
            </a:r>
          </a:p>
          <a:p>
            <a:r>
              <a:rPr lang="en-US" dirty="0" smtClean="0"/>
              <a:t>Document the service </a:t>
            </a:r>
          </a:p>
          <a:p>
            <a:r>
              <a:rPr lang="en-US" dirty="0" smtClean="0"/>
              <a:t>For memory </a:t>
            </a:r>
          </a:p>
          <a:p>
            <a:r>
              <a:rPr lang="en-US" dirty="0" smtClean="0"/>
              <a:t>Awards at DCON</a:t>
            </a:r>
          </a:p>
          <a:p>
            <a:endParaRPr lang="en-US" dirty="0"/>
          </a:p>
        </p:txBody>
      </p:sp>
      <p:sp>
        <p:nvSpPr>
          <p:cNvPr id="7" name="Text Placeholder 6"/>
          <p:cNvSpPr>
            <a:spLocks noGrp="1"/>
          </p:cNvSpPr>
          <p:nvPr>
            <p:ph type="body" sz="quarter" idx="3"/>
          </p:nvPr>
        </p:nvSpPr>
        <p:spPr/>
        <p:txBody>
          <a:bodyPr>
            <a:noAutofit/>
          </a:bodyPr>
          <a:lstStyle/>
          <a:p>
            <a:pPr algn="ctr"/>
            <a:r>
              <a:rPr lang="en-US" sz="4000" dirty="0" smtClean="0"/>
              <a:t>WHO CARES?</a:t>
            </a:r>
            <a:endParaRPr lang="en-US" sz="4000" dirty="0"/>
          </a:p>
        </p:txBody>
      </p:sp>
      <p:sp>
        <p:nvSpPr>
          <p:cNvPr id="8" name="Content Placeholder 7"/>
          <p:cNvSpPr>
            <a:spLocks noGrp="1"/>
          </p:cNvSpPr>
          <p:nvPr>
            <p:ph sz="quarter" idx="4"/>
          </p:nvPr>
        </p:nvSpPr>
        <p:spPr/>
        <p:txBody>
          <a:bodyPr/>
          <a:lstStyle/>
          <a:p>
            <a:r>
              <a:rPr lang="en-US" dirty="0" smtClean="0"/>
              <a:t>Why count service?</a:t>
            </a:r>
          </a:p>
          <a:p>
            <a:r>
              <a:rPr lang="en-US" dirty="0" smtClean="0"/>
              <a:t>Service for the good of it, not for hours.</a:t>
            </a:r>
          </a:p>
          <a:p>
            <a:r>
              <a:rPr lang="en-US" dirty="0" smtClean="0"/>
              <a:t>Should a good deed even be counted?</a:t>
            </a:r>
          </a:p>
          <a:p>
            <a:pPr>
              <a:buNone/>
            </a:pP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57200" y="2057400"/>
            <a:ext cx="8458200" cy="3416320"/>
          </a:xfrm>
          <a:prstGeom prst="rect">
            <a:avLst/>
          </a:prstGeom>
          <a:noFill/>
        </p:spPr>
        <p:txBody>
          <a:bodyPr wrap="square" rtlCol="0">
            <a:spAutoFit/>
          </a:bodyPr>
          <a:lstStyle/>
          <a:p>
            <a:pPr marL="520700" indent="-520700" defTabSz="914400">
              <a:buClr>
                <a:srgbClr val="988642"/>
              </a:buClr>
              <a:buFont typeface="Wingdings" pitchFamily="2" charset="2"/>
              <a:buChar char="q"/>
            </a:pPr>
            <a:r>
              <a:rPr lang="en-US" sz="3600" dirty="0" smtClean="0">
                <a:solidFill>
                  <a:prstClr val="black"/>
                </a:solidFill>
                <a:latin typeface="Goudy Old Style" pitchFamily="18" charset="0"/>
              </a:rPr>
              <a:t>Ask your advisors</a:t>
            </a:r>
          </a:p>
          <a:p>
            <a:pPr marL="520700" indent="-520700" defTabSz="914400">
              <a:buClr>
                <a:srgbClr val="988642"/>
              </a:buClr>
              <a:buFont typeface="Wingdings" pitchFamily="2" charset="2"/>
              <a:buChar char="q"/>
            </a:pPr>
            <a:r>
              <a:rPr lang="en-US" sz="3600" dirty="0" smtClean="0">
                <a:solidFill>
                  <a:prstClr val="black"/>
                </a:solidFill>
                <a:latin typeface="Goudy Old Style" pitchFamily="18" charset="0"/>
              </a:rPr>
              <a:t>Fill out the ERF</a:t>
            </a:r>
          </a:p>
          <a:p>
            <a:pPr marL="520700" indent="-520700" defTabSz="914400">
              <a:buClr>
                <a:srgbClr val="988642"/>
              </a:buClr>
              <a:buFont typeface="Wingdings" pitchFamily="2" charset="2"/>
              <a:buChar char="q"/>
            </a:pPr>
            <a:r>
              <a:rPr lang="en-US" sz="3600" dirty="0" smtClean="0">
                <a:solidFill>
                  <a:prstClr val="black"/>
                </a:solidFill>
                <a:latin typeface="Goudy Old Style" pitchFamily="18" charset="0"/>
              </a:rPr>
              <a:t>Research and develop it</a:t>
            </a:r>
          </a:p>
          <a:p>
            <a:pPr marL="520700" indent="-520700" defTabSz="914400">
              <a:buClr>
                <a:srgbClr val="988642"/>
              </a:buClr>
              <a:buFont typeface="Wingdings" pitchFamily="2" charset="2"/>
              <a:buChar char="q"/>
            </a:pPr>
            <a:r>
              <a:rPr lang="en-US" sz="3600" dirty="0" smtClean="0">
                <a:solidFill>
                  <a:prstClr val="black"/>
                </a:solidFill>
                <a:latin typeface="Goudy Old Style" pitchFamily="18" charset="0"/>
              </a:rPr>
              <a:t>Stop and ask yourself questions</a:t>
            </a:r>
          </a:p>
          <a:p>
            <a:pPr marL="520700" indent="-520700" defTabSz="914400">
              <a:buClr>
                <a:srgbClr val="988642"/>
              </a:buClr>
              <a:buFont typeface="Wingdings" pitchFamily="2" charset="2"/>
              <a:buChar char="q"/>
            </a:pPr>
            <a:r>
              <a:rPr lang="en-US" sz="3600" dirty="0" smtClean="0">
                <a:solidFill>
                  <a:prstClr val="black"/>
                </a:solidFill>
                <a:latin typeface="Goudy Old Style" pitchFamily="18" charset="0"/>
              </a:rPr>
              <a:t>Ask your peers</a:t>
            </a:r>
          </a:p>
          <a:p>
            <a:pPr marL="520700" indent="-520700" defTabSz="914400">
              <a:buClr>
                <a:srgbClr val="988642"/>
              </a:buClr>
              <a:buFont typeface="Wingdings" pitchFamily="2" charset="2"/>
              <a:buChar char="q"/>
            </a:pPr>
            <a:r>
              <a:rPr lang="en-US" sz="3600" dirty="0" smtClean="0">
                <a:solidFill>
                  <a:prstClr val="black"/>
                </a:solidFill>
                <a:latin typeface="Goudy Old Style" pitchFamily="18" charset="0"/>
              </a:rPr>
              <a:t>Announce it</a:t>
            </a:r>
            <a:endParaRPr lang="en-US" sz="3600" dirty="0">
              <a:solidFill>
                <a:prstClr val="black"/>
              </a:solidFill>
              <a:latin typeface="Goudy Old Style" pitchFamily="18" charset="0"/>
            </a:endParaRPr>
          </a:p>
        </p:txBody>
      </p:sp>
      <p:sp>
        <p:nvSpPr>
          <p:cNvPr id="16" name="TextBox 15"/>
          <p:cNvSpPr txBox="1"/>
          <p:nvPr/>
        </p:nvSpPr>
        <p:spPr>
          <a:xfrm>
            <a:off x="5257800" y="1981200"/>
            <a:ext cx="3657600" cy="1200329"/>
          </a:xfrm>
          <a:prstGeom prst="rect">
            <a:avLst/>
          </a:prstGeom>
          <a:solidFill>
            <a:srgbClr val="988642"/>
          </a:solidFill>
        </p:spPr>
        <p:txBody>
          <a:bodyPr wrap="square" rtlCol="0">
            <a:spAutoFit/>
          </a:bodyPr>
          <a:lstStyle/>
          <a:p>
            <a:pPr algn="ctr" defTabSz="914400"/>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rPr>
              <a:t>Start </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rPr>
              <a:t>WAY</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rPr>
              <a:t> ahead of time. </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endParaRPr>
          </a:p>
        </p:txBody>
      </p:sp>
      <p:sp>
        <p:nvSpPr>
          <p:cNvPr id="17" name="Rectangle 16"/>
          <p:cNvSpPr/>
          <p:nvPr/>
        </p:nvSpPr>
        <p:spPr>
          <a:xfrm>
            <a:off x="5257800" y="4572000"/>
            <a:ext cx="3581400" cy="1200329"/>
          </a:xfrm>
          <a:prstGeom prst="rect">
            <a:avLst/>
          </a:prstGeom>
          <a:solidFill>
            <a:srgbClr val="988642"/>
          </a:solidFill>
        </p:spPr>
        <p:txBody>
          <a:bodyPr wrap="square">
            <a:spAutoFit/>
          </a:bodyPr>
          <a:lstStyle/>
          <a:p>
            <a:pPr algn="ctr" defTabSz="914400"/>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rPr>
              <a:t>Do </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rPr>
              <a:t>NOT</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rPr>
              <a:t> procrastinate!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Title 2"/>
          <p:cNvSpPr>
            <a:spLocks noGrp="1"/>
          </p:cNvSpPr>
          <p:nvPr>
            <p:ph type="title"/>
          </p:nvPr>
        </p:nvSpPr>
        <p:spPr>
          <a:xfrm>
            <a:off x="0" y="274638"/>
            <a:ext cx="9144000" cy="1143000"/>
          </a:xfrm>
        </p:spPr>
        <p:txBody>
          <a:bodyPr>
            <a:noAutofit/>
          </a:bodyPr>
          <a:lstStyle/>
          <a:p>
            <a:r>
              <a:rPr lang="en-US" sz="4300" b="1" dirty="0" smtClean="0"/>
              <a:t>Do IT Right the first time…get help</a:t>
            </a:r>
            <a:endParaRPr lang="en-US" sz="4300"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33400" y="1905000"/>
            <a:ext cx="8305800" cy="923330"/>
          </a:xfrm>
          <a:prstGeom prst="rect">
            <a:avLst/>
          </a:prstGeom>
          <a:noFill/>
        </p:spPr>
        <p:txBody>
          <a:bodyPr wrap="square" rtlCol="0">
            <a:spAutoFit/>
          </a:bodyPr>
          <a:lstStyle/>
          <a:p>
            <a:pPr algn="ctr" defTabSz="914400"/>
            <a:r>
              <a:rPr lang="en-US" dirty="0" smtClean="0">
                <a:solidFill>
                  <a:prstClr val="black"/>
                </a:solidFill>
                <a:latin typeface="Goudy Old Style" pitchFamily="18" charset="0"/>
              </a:rPr>
              <a:t>It does not have to be complicated. It may be simple. Keep in mind that people will only look for a mere second. Do not spend so much time on one poster unless it will be seen by many people. Use advertising strategies.  </a:t>
            </a:r>
            <a:endParaRPr lang="en-US" dirty="0">
              <a:solidFill>
                <a:prstClr val="black"/>
              </a:solidFill>
              <a:latin typeface="Goudy Old Style" pitchFamily="18" charset="0"/>
            </a:endParaRPr>
          </a:p>
        </p:txBody>
      </p:sp>
      <p:pic>
        <p:nvPicPr>
          <p:cNvPr id="18" name="Picture 17" descr="flyer_wake-a-thon.jpg"/>
          <p:cNvPicPr>
            <a:picLocks noChangeAspect="1"/>
          </p:cNvPicPr>
          <p:nvPr/>
        </p:nvPicPr>
        <p:blipFill>
          <a:blip r:embed="rId3" cstate="email"/>
          <a:stretch>
            <a:fillRect/>
          </a:stretch>
        </p:blipFill>
        <p:spPr>
          <a:xfrm rot="21033697">
            <a:off x="532924" y="2835174"/>
            <a:ext cx="2296391" cy="2971800"/>
          </a:xfrm>
          <a:prstGeom prst="rect">
            <a:avLst/>
          </a:prstGeom>
        </p:spPr>
      </p:pic>
      <p:sp>
        <p:nvSpPr>
          <p:cNvPr id="19" name="TextBox 18"/>
          <p:cNvSpPr txBox="1"/>
          <p:nvPr/>
        </p:nvSpPr>
        <p:spPr>
          <a:xfrm>
            <a:off x="3505200" y="2971800"/>
            <a:ext cx="5105400" cy="2862322"/>
          </a:xfrm>
          <a:prstGeom prst="rect">
            <a:avLst/>
          </a:prstGeom>
          <a:noFill/>
        </p:spPr>
        <p:txBody>
          <a:bodyPr wrap="square" rtlCol="0">
            <a:spAutoFit/>
          </a:bodyPr>
          <a:lstStyle/>
          <a:p>
            <a:pPr defTabSz="914400">
              <a:buClr>
                <a:srgbClr val="988642"/>
              </a:buClr>
              <a:buFont typeface="Wingdings" pitchFamily="2" charset="2"/>
              <a:buChar char="q"/>
            </a:pPr>
            <a:r>
              <a:rPr lang="en-US" sz="3600" dirty="0" smtClean="0">
                <a:solidFill>
                  <a:prstClr val="black"/>
                </a:solidFill>
                <a:latin typeface="Century Gothic" pitchFamily="34" charset="0"/>
              </a:rPr>
              <a:t>Easy to read</a:t>
            </a:r>
          </a:p>
          <a:p>
            <a:pPr defTabSz="914400">
              <a:buClr>
                <a:srgbClr val="988642"/>
              </a:buClr>
              <a:buFont typeface="Wingdings" pitchFamily="2" charset="2"/>
              <a:buChar char="q"/>
            </a:pPr>
            <a:r>
              <a:rPr lang="en-US" sz="3600" dirty="0" smtClean="0">
                <a:solidFill>
                  <a:prstClr val="black"/>
                </a:solidFill>
                <a:latin typeface="Century Gothic" pitchFamily="34" charset="0"/>
              </a:rPr>
              <a:t>Easy to produce</a:t>
            </a:r>
          </a:p>
          <a:p>
            <a:pPr defTabSz="914400">
              <a:buClr>
                <a:srgbClr val="988642"/>
              </a:buClr>
              <a:buFont typeface="Wingdings" pitchFamily="2" charset="2"/>
              <a:buChar char="q"/>
            </a:pPr>
            <a:r>
              <a:rPr lang="en-US" sz="3600" dirty="0" smtClean="0">
                <a:solidFill>
                  <a:prstClr val="black"/>
                </a:solidFill>
                <a:latin typeface="Century Gothic" pitchFamily="34" charset="0"/>
              </a:rPr>
              <a:t>Cheap to make </a:t>
            </a:r>
          </a:p>
          <a:p>
            <a:pPr defTabSz="914400">
              <a:buClr>
                <a:srgbClr val="988642"/>
              </a:buClr>
              <a:buFont typeface="Wingdings" pitchFamily="2" charset="2"/>
              <a:buChar char="q"/>
            </a:pPr>
            <a:r>
              <a:rPr lang="en-US" sz="3600" dirty="0" smtClean="0">
                <a:solidFill>
                  <a:prstClr val="black"/>
                </a:solidFill>
                <a:latin typeface="Century Gothic" pitchFamily="34" charset="0"/>
              </a:rPr>
              <a:t>Good impression</a:t>
            </a:r>
          </a:p>
          <a:p>
            <a:pPr defTabSz="914400">
              <a:buClr>
                <a:srgbClr val="988642"/>
              </a:buClr>
              <a:buFont typeface="Wingdings" pitchFamily="2" charset="2"/>
              <a:buChar char="q"/>
            </a:pPr>
            <a:r>
              <a:rPr lang="en-US" sz="3600" dirty="0" smtClean="0">
                <a:solidFill>
                  <a:prstClr val="black"/>
                </a:solidFill>
                <a:latin typeface="Century Gothic" pitchFamily="34" charset="0"/>
              </a:rPr>
              <a:t>Not too wordy</a:t>
            </a:r>
            <a:endParaRPr lang="en-US" sz="3600" dirty="0">
              <a:solidFill>
                <a:prstClr val="black"/>
              </a:solidFill>
              <a:latin typeface="Century Gothic" pitchFamily="34" charset="0"/>
            </a:endParaRPr>
          </a:p>
        </p:txBody>
      </p:sp>
      <p:sp>
        <p:nvSpPr>
          <p:cNvPr id="15" name="Title 2"/>
          <p:cNvSpPr>
            <a:spLocks noGrp="1"/>
          </p:cNvSpPr>
          <p:nvPr>
            <p:ph type="title"/>
          </p:nvPr>
        </p:nvSpPr>
        <p:spPr>
          <a:xfrm>
            <a:off x="457200" y="274638"/>
            <a:ext cx="8229600" cy="1143000"/>
          </a:xfrm>
        </p:spPr>
        <p:txBody>
          <a:bodyPr>
            <a:noAutofit/>
          </a:bodyPr>
          <a:lstStyle/>
          <a:p>
            <a:r>
              <a:rPr lang="en-US" sz="4800" b="1" dirty="0" err="1" smtClean="0"/>
              <a:t>ADvertise</a:t>
            </a:r>
            <a:r>
              <a:rPr lang="en-US" sz="4800" b="1" dirty="0" smtClean="0"/>
              <a:t> IT / FLYERS</a:t>
            </a:r>
            <a:endParaRPr lang="en-US" sz="4800"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6200" y="1905000"/>
            <a:ext cx="8763000" cy="584775"/>
          </a:xfrm>
          <a:prstGeom prst="rect">
            <a:avLst/>
          </a:prstGeom>
          <a:noFill/>
        </p:spPr>
        <p:txBody>
          <a:bodyPr wrap="square" rtlCol="0">
            <a:spAutoFit/>
          </a:bodyPr>
          <a:lstStyle/>
          <a:p>
            <a:pPr algn="ctr" defTabSz="914400"/>
            <a:r>
              <a:rPr lang="en-US" sz="3200" i="1" dirty="0" smtClean="0">
                <a:solidFill>
                  <a:prstClr val="black"/>
                </a:solidFill>
                <a:latin typeface="Century Gothic" pitchFamily="34" charset="0"/>
              </a:rPr>
              <a:t>What’s appropriate?</a:t>
            </a:r>
            <a:endParaRPr lang="en-US" sz="3200" i="1" dirty="0">
              <a:solidFill>
                <a:prstClr val="black"/>
              </a:solidFill>
              <a:latin typeface="Century Gothic" pitchFamily="34" charset="0"/>
            </a:endParaRPr>
          </a:p>
        </p:txBody>
      </p:sp>
      <p:sp>
        <p:nvSpPr>
          <p:cNvPr id="19" name="TextBox 18"/>
          <p:cNvSpPr txBox="1"/>
          <p:nvPr/>
        </p:nvSpPr>
        <p:spPr>
          <a:xfrm>
            <a:off x="228600" y="2590800"/>
            <a:ext cx="8763000" cy="3600986"/>
          </a:xfrm>
          <a:prstGeom prst="rect">
            <a:avLst/>
          </a:prstGeom>
          <a:noFill/>
        </p:spPr>
        <p:txBody>
          <a:bodyPr wrap="square" rtlCol="0">
            <a:spAutoFit/>
          </a:bodyPr>
          <a:lstStyle/>
          <a:p>
            <a:pPr marL="457200" indent="-457200" defTabSz="914400">
              <a:buClr>
                <a:srgbClr val="988642"/>
              </a:buClr>
              <a:buFont typeface="Wingdings" pitchFamily="2" charset="2"/>
              <a:buChar char="q"/>
            </a:pPr>
            <a:r>
              <a:rPr lang="en-US" sz="3200" dirty="0" smtClean="0">
                <a:solidFill>
                  <a:prstClr val="black"/>
                </a:solidFill>
                <a:latin typeface="Century Gothic" pitchFamily="34" charset="0"/>
              </a:rPr>
              <a:t>Create a private event on </a:t>
            </a:r>
            <a:r>
              <a:rPr lang="en-US" sz="3200" dirty="0" err="1" smtClean="0">
                <a:solidFill>
                  <a:prstClr val="black"/>
                </a:solidFill>
                <a:latin typeface="Century Gothic" pitchFamily="34" charset="0"/>
              </a:rPr>
              <a:t>Facebook</a:t>
            </a:r>
            <a:r>
              <a:rPr lang="en-US" sz="3200" dirty="0" smtClean="0">
                <a:solidFill>
                  <a:prstClr val="black"/>
                </a:solidFill>
                <a:latin typeface="Century Gothic" pitchFamily="34" charset="0"/>
              </a:rPr>
              <a:t> … </a:t>
            </a:r>
            <a:r>
              <a:rPr lang="en-US" sz="3200" b="1" dirty="0" smtClean="0">
                <a:solidFill>
                  <a:prstClr val="black"/>
                </a:solidFill>
                <a:latin typeface="Century Gothic" pitchFamily="34" charset="0"/>
              </a:rPr>
              <a:t>AFTER</a:t>
            </a:r>
            <a:r>
              <a:rPr lang="en-US" sz="3200" dirty="0" smtClean="0">
                <a:solidFill>
                  <a:prstClr val="black"/>
                </a:solidFill>
                <a:latin typeface="Century Gothic" pitchFamily="34" charset="0"/>
              </a:rPr>
              <a:t> all the details have been finalized.</a:t>
            </a:r>
          </a:p>
          <a:p>
            <a:pPr marL="457200" indent="-457200" defTabSz="914400">
              <a:buClr>
                <a:srgbClr val="988642"/>
              </a:buClr>
              <a:buFont typeface="Wingdings" pitchFamily="2" charset="2"/>
              <a:buChar char="q"/>
            </a:pPr>
            <a:r>
              <a:rPr lang="en-US" sz="3200" dirty="0" smtClean="0">
                <a:solidFill>
                  <a:prstClr val="black"/>
                </a:solidFill>
                <a:latin typeface="Century Gothic" pitchFamily="34" charset="0"/>
              </a:rPr>
              <a:t>Promote</a:t>
            </a:r>
            <a:r>
              <a:rPr lang="en-US" sz="3200" dirty="0" smtClean="0">
                <a:solidFill>
                  <a:prstClr val="black"/>
                </a:solidFill>
                <a:latin typeface="Century Gothic" pitchFamily="34" charset="0"/>
                <a:sym typeface="Wingdings" pitchFamily="2" charset="2"/>
              </a:rPr>
              <a:t> DON’T PLAN </a:t>
            </a:r>
            <a:endParaRPr lang="en-US" sz="3200" dirty="0" smtClean="0">
              <a:solidFill>
                <a:prstClr val="black"/>
              </a:solidFill>
              <a:latin typeface="Century Gothic" pitchFamily="34" charset="0"/>
            </a:endParaRPr>
          </a:p>
          <a:p>
            <a:pPr marL="457200" indent="-457200" defTabSz="914400">
              <a:buClr>
                <a:srgbClr val="988642"/>
              </a:buClr>
              <a:buFont typeface="Wingdings" pitchFamily="2" charset="2"/>
              <a:buChar char="q"/>
            </a:pPr>
            <a:r>
              <a:rPr lang="en-US" sz="3200" dirty="0" smtClean="0">
                <a:solidFill>
                  <a:prstClr val="black"/>
                </a:solidFill>
                <a:latin typeface="Century Gothic" pitchFamily="34" charset="0"/>
              </a:rPr>
              <a:t>Invite people only from the </a:t>
            </a:r>
            <a:r>
              <a:rPr lang="en-US" sz="3200" b="1" dirty="0" smtClean="0">
                <a:solidFill>
                  <a:prstClr val="black"/>
                </a:solidFill>
                <a:latin typeface="Century Gothic" pitchFamily="34" charset="0"/>
              </a:rPr>
              <a:t>division</a:t>
            </a:r>
            <a:r>
              <a:rPr lang="en-US" sz="3200" dirty="0" smtClean="0">
                <a:solidFill>
                  <a:prstClr val="black"/>
                </a:solidFill>
                <a:latin typeface="Century Gothic" pitchFamily="34" charset="0"/>
              </a:rPr>
              <a:t> you serve</a:t>
            </a:r>
          </a:p>
          <a:p>
            <a:pPr marL="457200" indent="-457200" defTabSz="914400">
              <a:buClr>
                <a:srgbClr val="988642"/>
              </a:buClr>
              <a:buFont typeface="Wingdings" pitchFamily="2" charset="2"/>
              <a:buChar char="q"/>
            </a:pPr>
            <a:r>
              <a:rPr lang="en-US" sz="3200" dirty="0" smtClean="0">
                <a:solidFill>
                  <a:prstClr val="black"/>
                </a:solidFill>
                <a:latin typeface="Century Gothic" pitchFamily="34" charset="0"/>
              </a:rPr>
              <a:t>Provide all information.</a:t>
            </a:r>
          </a:p>
          <a:p>
            <a:pPr defTabSz="914400">
              <a:buClr>
                <a:srgbClr val="988642"/>
              </a:buClr>
              <a:buFont typeface="Wingdings" pitchFamily="2" charset="2"/>
              <a:buChar char="q"/>
            </a:pPr>
            <a:endParaRPr lang="en-US" sz="3600" dirty="0">
              <a:solidFill>
                <a:prstClr val="black"/>
              </a:solidFill>
              <a:latin typeface="Century Gothic" pitchFamily="34" charset="0"/>
            </a:endParaRPr>
          </a:p>
        </p:txBody>
      </p:sp>
      <p:sp>
        <p:nvSpPr>
          <p:cNvPr id="15" name="Title 2"/>
          <p:cNvSpPr>
            <a:spLocks noGrp="1"/>
          </p:cNvSpPr>
          <p:nvPr>
            <p:ph type="title"/>
          </p:nvPr>
        </p:nvSpPr>
        <p:spPr>
          <a:xfrm>
            <a:off x="0" y="304800"/>
            <a:ext cx="9144000" cy="1143000"/>
          </a:xfrm>
        </p:spPr>
        <p:txBody>
          <a:bodyPr>
            <a:normAutofit/>
          </a:bodyPr>
          <a:lstStyle/>
          <a:p>
            <a:r>
              <a:rPr lang="en-US" sz="4800" b="1" dirty="0" err="1" smtClean="0"/>
              <a:t>ADvertise</a:t>
            </a:r>
            <a:r>
              <a:rPr lang="en-US" sz="4800" b="1" dirty="0" smtClean="0"/>
              <a:t> IT / SOCIAL MEDIA</a:t>
            </a:r>
            <a:endParaRPr lang="en-US" sz="4800"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09600" y="2209800"/>
            <a:ext cx="8382000" cy="4585871"/>
          </a:xfrm>
          <a:prstGeom prst="rect">
            <a:avLst/>
          </a:prstGeom>
          <a:noFill/>
        </p:spPr>
        <p:txBody>
          <a:bodyPr wrap="square" rtlCol="0">
            <a:spAutoFit/>
          </a:bodyPr>
          <a:lstStyle/>
          <a:p>
            <a:pPr marL="457200" indent="-457200" defTabSz="914400">
              <a:buClr>
                <a:srgbClr val="988642"/>
              </a:buClr>
              <a:buFont typeface="Wingdings" pitchFamily="2" charset="2"/>
              <a:buChar char="q"/>
            </a:pPr>
            <a:r>
              <a:rPr lang="en-US" sz="3200" dirty="0" smtClean="0">
                <a:solidFill>
                  <a:prstClr val="black"/>
                </a:solidFill>
                <a:latin typeface="Century Gothic" pitchFamily="34" charset="0"/>
              </a:rPr>
              <a:t>Have the </a:t>
            </a:r>
            <a:r>
              <a:rPr lang="en-US" sz="3200" b="1" dirty="0" smtClean="0">
                <a:solidFill>
                  <a:prstClr val="black"/>
                </a:solidFill>
                <a:latin typeface="Century Gothic" pitchFamily="34" charset="0"/>
              </a:rPr>
              <a:t>adults</a:t>
            </a:r>
            <a:r>
              <a:rPr lang="en-US" sz="3200" dirty="0" smtClean="0">
                <a:solidFill>
                  <a:prstClr val="black"/>
                </a:solidFill>
                <a:latin typeface="Century Gothic" pitchFamily="34" charset="0"/>
              </a:rPr>
              <a:t> handle the money.</a:t>
            </a:r>
          </a:p>
          <a:p>
            <a:pPr marL="457200" indent="-457200" defTabSz="914400">
              <a:buClr>
                <a:srgbClr val="988642"/>
              </a:buClr>
              <a:buFont typeface="Wingdings" pitchFamily="2" charset="2"/>
              <a:buChar char="q"/>
            </a:pPr>
            <a:r>
              <a:rPr lang="en-US" sz="3200" dirty="0" smtClean="0">
                <a:solidFill>
                  <a:prstClr val="black"/>
                </a:solidFill>
                <a:latin typeface="Century Gothic" pitchFamily="34" charset="0"/>
              </a:rPr>
              <a:t>Don’t procrastinate!</a:t>
            </a:r>
          </a:p>
          <a:p>
            <a:pPr marL="457200" indent="-457200" defTabSz="914400">
              <a:buClr>
                <a:srgbClr val="988642"/>
              </a:buClr>
              <a:buFont typeface="Wingdings" pitchFamily="2" charset="2"/>
              <a:buChar char="q"/>
            </a:pPr>
            <a:r>
              <a:rPr lang="en-US" sz="3200" b="1" dirty="0" smtClean="0">
                <a:solidFill>
                  <a:prstClr val="black"/>
                </a:solidFill>
                <a:latin typeface="Century Gothic" pitchFamily="34" charset="0"/>
              </a:rPr>
              <a:t>Appoint</a:t>
            </a:r>
            <a:r>
              <a:rPr lang="en-US" sz="3200" dirty="0" smtClean="0">
                <a:solidFill>
                  <a:prstClr val="black"/>
                </a:solidFill>
                <a:latin typeface="Century Gothic" pitchFamily="34" charset="0"/>
              </a:rPr>
              <a:t> task coordinators.</a:t>
            </a:r>
          </a:p>
          <a:p>
            <a:pPr marL="457200" indent="-457200" defTabSz="914400">
              <a:buClr>
                <a:srgbClr val="988642"/>
              </a:buClr>
              <a:buFont typeface="Wingdings" pitchFamily="2" charset="2"/>
              <a:buChar char="q"/>
            </a:pPr>
            <a:r>
              <a:rPr lang="en-US" sz="3200" dirty="0" smtClean="0">
                <a:solidFill>
                  <a:prstClr val="black"/>
                </a:solidFill>
                <a:latin typeface="Century Gothic" pitchFamily="34" charset="0"/>
              </a:rPr>
              <a:t>Thank </a:t>
            </a:r>
            <a:r>
              <a:rPr lang="en-US" sz="3200" b="1" dirty="0" smtClean="0">
                <a:solidFill>
                  <a:prstClr val="black"/>
                </a:solidFill>
                <a:latin typeface="Century Gothic" pitchFamily="34" charset="0"/>
              </a:rPr>
              <a:t>everyone</a:t>
            </a:r>
            <a:r>
              <a:rPr lang="en-US" sz="3200" dirty="0" smtClean="0">
                <a:solidFill>
                  <a:prstClr val="black"/>
                </a:solidFill>
                <a:latin typeface="Century Gothic" pitchFamily="34" charset="0"/>
              </a:rPr>
              <a:t> who helped in the process.</a:t>
            </a:r>
          </a:p>
          <a:p>
            <a:pPr marL="457200" indent="-457200" defTabSz="914400">
              <a:buClr>
                <a:srgbClr val="988642"/>
              </a:buClr>
              <a:buFont typeface="Wingdings" pitchFamily="2" charset="2"/>
              <a:buChar char="q"/>
            </a:pPr>
            <a:r>
              <a:rPr lang="en-US" sz="3200" dirty="0" smtClean="0">
                <a:solidFill>
                  <a:prstClr val="black"/>
                </a:solidFill>
                <a:latin typeface="Century Gothic" pitchFamily="34" charset="0"/>
              </a:rPr>
              <a:t>Events for a </a:t>
            </a:r>
            <a:r>
              <a:rPr lang="en-US" sz="3200" b="1" dirty="0" smtClean="0">
                <a:solidFill>
                  <a:prstClr val="black"/>
                </a:solidFill>
                <a:latin typeface="Century Gothic" pitchFamily="34" charset="0"/>
              </a:rPr>
              <a:t>cause</a:t>
            </a:r>
            <a:r>
              <a:rPr lang="en-US" sz="3200" dirty="0" smtClean="0">
                <a:solidFill>
                  <a:prstClr val="black"/>
                </a:solidFill>
                <a:latin typeface="Century Gothic" pitchFamily="34" charset="0"/>
              </a:rPr>
              <a:t> are more successful.</a:t>
            </a:r>
          </a:p>
          <a:p>
            <a:pPr marL="457200" indent="-457200" defTabSz="914400">
              <a:buClr>
                <a:srgbClr val="988642"/>
              </a:buClr>
              <a:buFont typeface="Wingdings" pitchFamily="2" charset="2"/>
              <a:buChar char="q"/>
            </a:pPr>
            <a:r>
              <a:rPr lang="en-US" sz="3200" b="1" dirty="0" smtClean="0">
                <a:solidFill>
                  <a:prstClr val="black"/>
                </a:solidFill>
                <a:latin typeface="Century Gothic" pitchFamily="34" charset="0"/>
              </a:rPr>
              <a:t>Bee personal</a:t>
            </a:r>
            <a:r>
              <a:rPr lang="en-US" sz="3200" dirty="0" smtClean="0">
                <a:solidFill>
                  <a:prstClr val="black"/>
                </a:solidFill>
                <a:latin typeface="Century Gothic" pitchFamily="34" charset="0"/>
              </a:rPr>
              <a:t>.</a:t>
            </a:r>
          </a:p>
          <a:p>
            <a:pPr defTabSz="914400">
              <a:buClr>
                <a:srgbClr val="988642"/>
              </a:buClr>
              <a:buFont typeface="Wingdings" pitchFamily="2" charset="2"/>
              <a:buChar char="q"/>
            </a:pPr>
            <a:endParaRPr lang="en-US" sz="3200" dirty="0" smtClean="0">
              <a:solidFill>
                <a:prstClr val="black"/>
              </a:solidFill>
              <a:latin typeface="Century Gothic" pitchFamily="34" charset="0"/>
            </a:endParaRPr>
          </a:p>
          <a:p>
            <a:pPr defTabSz="914400">
              <a:buClr>
                <a:srgbClr val="988642"/>
              </a:buClr>
              <a:buFont typeface="Wingdings" pitchFamily="2" charset="2"/>
              <a:buChar char="q"/>
            </a:pPr>
            <a:endParaRPr lang="en-US" sz="3600" dirty="0">
              <a:solidFill>
                <a:prstClr val="black"/>
              </a:solidFill>
              <a:latin typeface="Century Gothic" pitchFamily="34" charset="0"/>
            </a:endParaRPr>
          </a:p>
        </p:txBody>
      </p:sp>
      <p:sp>
        <p:nvSpPr>
          <p:cNvPr id="15" name="Title 2"/>
          <p:cNvSpPr>
            <a:spLocks noGrp="1"/>
          </p:cNvSpPr>
          <p:nvPr>
            <p:ph type="title"/>
          </p:nvPr>
        </p:nvSpPr>
        <p:spPr>
          <a:xfrm>
            <a:off x="457200" y="274638"/>
            <a:ext cx="8229600" cy="1143000"/>
          </a:xfrm>
        </p:spPr>
        <p:txBody>
          <a:bodyPr>
            <a:normAutofit/>
          </a:bodyPr>
          <a:lstStyle/>
          <a:p>
            <a:r>
              <a:rPr lang="en-US" sz="5600" b="1" dirty="0" smtClean="0"/>
              <a:t>Tips for SUCCESS</a:t>
            </a:r>
            <a:endParaRPr lang="en-US" sz="5600"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0" y="2585830"/>
            <a:ext cx="9144000" cy="2123658"/>
          </a:xfrm>
          <a:prstGeom prst="rect">
            <a:avLst/>
          </a:prstGeom>
          <a:noFill/>
        </p:spPr>
        <p:txBody>
          <a:bodyPr wrap="square" rtlCol="0">
            <a:spAutoFit/>
          </a:bodyPr>
          <a:lstStyle/>
          <a:p>
            <a:pPr algn="ctr"/>
            <a:r>
              <a:rPr lang="en-US" sz="6600" b="1" dirty="0" smtClean="0">
                <a:solidFill>
                  <a:srgbClr val="988642"/>
                </a:solidFill>
                <a:latin typeface="Century Gothic" pitchFamily="34" charset="0"/>
              </a:rPr>
              <a:t>Questions?</a:t>
            </a:r>
            <a:br>
              <a:rPr lang="en-US" sz="6600" b="1" dirty="0" smtClean="0">
                <a:solidFill>
                  <a:srgbClr val="988642"/>
                </a:solidFill>
                <a:latin typeface="Century Gothic" pitchFamily="34" charset="0"/>
              </a:rPr>
            </a:br>
            <a:r>
              <a:rPr lang="en-US" sz="6600" b="1" dirty="0" smtClean="0">
                <a:solidFill>
                  <a:srgbClr val="988642"/>
                </a:solidFill>
                <a:latin typeface="Century Gothic" pitchFamily="34" charset="0"/>
              </a:rPr>
              <a:t>Go for it</a:t>
            </a:r>
            <a:r>
              <a:rPr lang="en-US" sz="2800" b="1" dirty="0" smtClean="0">
                <a:solidFill>
                  <a:srgbClr val="988642"/>
                </a:solidFill>
                <a:latin typeface="Century Gothic" pitchFamily="34" charset="0"/>
              </a:rPr>
              <a:t>.</a:t>
            </a:r>
            <a:endParaRPr lang="en-US" sz="2800" b="1" dirty="0">
              <a:solidFill>
                <a:srgbClr val="988642"/>
              </a:solidFill>
              <a:latin typeface="Century Gothic"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4" name="Title 3"/>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entury Gothic" pitchFamily="34" charset="0"/>
              </a:rPr>
              <a:t>The Social Media</a:t>
            </a:r>
            <a:endParaRPr lang="en-US" dirty="0">
              <a:latin typeface="Century Gothic" pitchFamily="34" charset="0"/>
            </a:endParaRPr>
          </a:p>
        </p:txBody>
      </p:sp>
      <p:sp>
        <p:nvSpPr>
          <p:cNvPr id="3" name="Subtitle 2"/>
          <p:cNvSpPr>
            <a:spLocks noGrp="1"/>
          </p:cNvSpPr>
          <p:nvPr>
            <p:ph type="subTitle" idx="1"/>
          </p:nvPr>
        </p:nvSpPr>
        <p:spPr/>
        <p:txBody>
          <a:bodyPr>
            <a:normAutofit fontScale="92500"/>
          </a:bodyPr>
          <a:lstStyle/>
          <a:p>
            <a:r>
              <a:rPr lang="en-US" dirty="0" smtClean="0">
                <a:solidFill>
                  <a:schemeClr val="tx1"/>
                </a:solidFill>
                <a:latin typeface="Goudy Old Style" pitchFamily="18" charset="0"/>
              </a:rPr>
              <a:t>Presented by </a:t>
            </a:r>
          </a:p>
          <a:p>
            <a:r>
              <a:rPr lang="en-US" dirty="0" smtClean="0">
                <a:solidFill>
                  <a:schemeClr val="tx1"/>
                </a:solidFill>
                <a:latin typeface="Goudy Old Style" pitchFamily="18" charset="0"/>
              </a:rPr>
              <a:t>District Technology Editor Elijah Kang</a:t>
            </a:r>
          </a:p>
          <a:p>
            <a:r>
              <a:rPr lang="en-US" dirty="0" smtClean="0">
                <a:solidFill>
                  <a:schemeClr val="tx1"/>
                </a:solidFill>
                <a:latin typeface="Goudy Old Style" pitchFamily="18" charset="0"/>
              </a:rPr>
              <a:t>Division 35 East Lt. Governor John Yap</a:t>
            </a:r>
          </a:p>
        </p:txBody>
      </p:sp>
      <p:sp>
        <p:nvSpPr>
          <p:cNvPr id="6" name="Rectangle 5"/>
          <p:cNvSpPr/>
          <p:nvPr/>
        </p:nvSpPr>
        <p:spPr>
          <a:xfrm>
            <a:off x="0" y="0"/>
            <a:ext cx="9144000" cy="1752600"/>
          </a:xfrm>
          <a:prstGeom prst="rect">
            <a:avLst/>
          </a:prstGeom>
          <a:solidFill>
            <a:srgbClr val="3F9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7174" name="Picture 6" descr="http://www.keyclub.org/Libraries/design_elements/Template_KeyClub_White_pencil_graphic.sflb.ashx"/>
          <p:cNvPicPr>
            <a:picLocks noChangeAspect="1" noChangeArrowheads="1"/>
          </p:cNvPicPr>
          <p:nvPr/>
        </p:nvPicPr>
        <p:blipFill>
          <a:blip r:embed="rId2" cstate="email"/>
          <a:srcRect/>
          <a:stretch>
            <a:fillRect/>
          </a:stretch>
        </p:blipFill>
        <p:spPr bwMode="auto">
          <a:xfrm flipV="1">
            <a:off x="0" y="1066800"/>
            <a:ext cx="9144000" cy="538390"/>
          </a:xfrm>
          <a:prstGeom prst="rect">
            <a:avLst/>
          </a:prstGeom>
          <a:noFill/>
        </p:spPr>
      </p:pic>
      <p:sp>
        <p:nvSpPr>
          <p:cNvPr id="8" name="TextBox 7"/>
          <p:cNvSpPr txBox="1"/>
          <p:nvPr/>
        </p:nvSpPr>
        <p:spPr>
          <a:xfrm>
            <a:off x="5181600" y="228600"/>
            <a:ext cx="3581400" cy="738664"/>
          </a:xfrm>
          <a:prstGeom prst="rect">
            <a:avLst/>
          </a:prstGeom>
          <a:noFill/>
        </p:spPr>
        <p:txBody>
          <a:bodyPr wrap="square" rtlCol="0">
            <a:spAutoFit/>
          </a:bodyPr>
          <a:lstStyle/>
          <a:p>
            <a:pPr defTabSz="914400"/>
            <a:r>
              <a:rPr lang="en-US" sz="4200" dirty="0" smtClean="0">
                <a:solidFill>
                  <a:prstClr val="white"/>
                </a:solidFill>
                <a:latin typeface="Century Gothic" pitchFamily="34" charset="0"/>
              </a:rPr>
              <a:t>K E Y  C L U B</a:t>
            </a:r>
            <a:endParaRPr lang="en-US" sz="4200" dirty="0">
              <a:solidFill>
                <a:prstClr val="white"/>
              </a:solidFill>
              <a:latin typeface="Century Gothic" pitchFamily="34" charset="0"/>
            </a:endParaRPr>
          </a:p>
        </p:txBody>
      </p:sp>
      <p:sp>
        <p:nvSpPr>
          <p:cNvPr id="9" name="Rectangle 8"/>
          <p:cNvSpPr/>
          <p:nvPr/>
        </p:nvSpPr>
        <p:spPr>
          <a:xfrm>
            <a:off x="0" y="6019800"/>
            <a:ext cx="9144000" cy="838200"/>
          </a:xfrm>
          <a:prstGeom prst="rect">
            <a:avLst/>
          </a:prstGeom>
          <a:solidFill>
            <a:srgbClr val="3F9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0" name="TextBox 9"/>
          <p:cNvSpPr txBox="1"/>
          <p:nvPr/>
        </p:nvSpPr>
        <p:spPr>
          <a:xfrm>
            <a:off x="228600" y="1143000"/>
            <a:ext cx="2743200" cy="400110"/>
          </a:xfrm>
          <a:prstGeom prst="rect">
            <a:avLst/>
          </a:prstGeom>
          <a:noFill/>
        </p:spPr>
        <p:txBody>
          <a:bodyPr wrap="square" rtlCol="0">
            <a:spAutoFit/>
          </a:bodyPr>
          <a:lstStyle/>
          <a:p>
            <a:pPr defTabSz="914400"/>
            <a:r>
              <a:rPr lang="en-US" sz="2000" dirty="0" smtClean="0">
                <a:solidFill>
                  <a:prstClr val="black"/>
                </a:solidFill>
                <a:latin typeface="Century Gothic" pitchFamily="34" charset="0"/>
              </a:rPr>
              <a:t>Summer Board 2011</a:t>
            </a:r>
            <a:endParaRPr lang="en-US" sz="2000" dirty="0">
              <a:solidFill>
                <a:prstClr val="black"/>
              </a:solidFill>
              <a:latin typeface="Century Gothic" pitchFamily="34" charset="0"/>
            </a:endParaRPr>
          </a:p>
        </p:txBody>
      </p:sp>
      <p:sp>
        <p:nvSpPr>
          <p:cNvPr id="11" name="Text Box 2"/>
          <p:cNvSpPr txBox="1">
            <a:spLocks noChangeArrowheads="1"/>
          </p:cNvSpPr>
          <p:nvPr/>
        </p:nvSpPr>
        <p:spPr bwMode="auto">
          <a:xfrm>
            <a:off x="914393" y="6148790"/>
            <a:ext cx="1804100" cy="635067"/>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algn="r" defTabSz="914400" fontAlgn="base">
              <a:spcBef>
                <a:spcPct val="0"/>
              </a:spcBef>
              <a:spcAft>
                <a:spcPct val="0"/>
              </a:spcAft>
            </a:pPr>
            <a:r>
              <a:rPr lang="en-US" sz="4400" dirty="0" smtClean="0">
                <a:solidFill>
                  <a:prstClr val="white"/>
                </a:solidFill>
                <a:latin typeface="Century Gothic" pitchFamily="34" charset="0"/>
                <a:ea typeface="宋体" pitchFamily="2" charset="-122"/>
                <a:cs typeface="Arial" pitchFamily="34" charset="0"/>
              </a:rPr>
              <a:t>MRS</a:t>
            </a:r>
          </a:p>
        </p:txBody>
      </p:sp>
      <p:cxnSp>
        <p:nvCxnSpPr>
          <p:cNvPr id="12" name="Straight Connector 11"/>
          <p:cNvCxnSpPr/>
          <p:nvPr/>
        </p:nvCxnSpPr>
        <p:spPr>
          <a:xfrm rot="5400000">
            <a:off x="2567769" y="6509576"/>
            <a:ext cx="57328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Box 2"/>
          <p:cNvSpPr txBox="1">
            <a:spLocks noChangeArrowheads="1"/>
          </p:cNvSpPr>
          <p:nvPr/>
        </p:nvSpPr>
        <p:spPr bwMode="auto">
          <a:xfrm>
            <a:off x="3002696" y="6126163"/>
            <a:ext cx="4448427" cy="501289"/>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r>
              <a:rPr lang="en-US" sz="1600" dirty="0" smtClean="0">
                <a:solidFill>
                  <a:prstClr val="white"/>
                </a:solidFill>
                <a:latin typeface="Goudy Old Style" pitchFamily="18" charset="0"/>
                <a:ea typeface="宋体" pitchFamily="2" charset="-122"/>
                <a:cs typeface="Arial" pitchFamily="34" charset="0"/>
              </a:rPr>
              <a:t>Information and resources provided by the</a:t>
            </a:r>
          </a:p>
          <a:p>
            <a:pPr defTabSz="914400" fontAlgn="base">
              <a:spcBef>
                <a:spcPct val="0"/>
              </a:spcBef>
              <a:spcAft>
                <a:spcPct val="0"/>
              </a:spcAft>
            </a:pPr>
            <a:r>
              <a:rPr lang="en-US" sz="1600" dirty="0" smtClean="0">
                <a:solidFill>
                  <a:prstClr val="white"/>
                </a:solidFill>
                <a:latin typeface="Goudy Old Style" pitchFamily="18" charset="0"/>
                <a:ea typeface="宋体" pitchFamily="2" charset="-122"/>
                <a:cs typeface="Arial" pitchFamily="34" charset="0"/>
              </a:rPr>
              <a:t>District Members Relations Committee 2011-2012</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p:nvSpPr>
        <p:spPr>
          <a:xfrm>
            <a:off x="0" y="0"/>
            <a:ext cx="9144000" cy="1752600"/>
          </a:xfrm>
          <a:prstGeom prst="rect">
            <a:avLst/>
          </a:prstGeom>
          <a:solidFill>
            <a:srgbClr val="3F9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TextBox 7"/>
          <p:cNvSpPr txBox="1"/>
          <p:nvPr/>
        </p:nvSpPr>
        <p:spPr>
          <a:xfrm>
            <a:off x="5181600" y="228600"/>
            <a:ext cx="3581400" cy="738664"/>
          </a:xfrm>
          <a:prstGeom prst="rect">
            <a:avLst/>
          </a:prstGeom>
          <a:noFill/>
        </p:spPr>
        <p:txBody>
          <a:bodyPr wrap="square" rtlCol="0">
            <a:spAutoFit/>
          </a:bodyPr>
          <a:lstStyle/>
          <a:p>
            <a:pPr defTabSz="914400"/>
            <a:r>
              <a:rPr lang="en-US" sz="4200" dirty="0" smtClean="0">
                <a:solidFill>
                  <a:prstClr val="white"/>
                </a:solidFill>
                <a:latin typeface="Century Gothic" pitchFamily="34" charset="0"/>
              </a:rPr>
              <a:t>K E Y  C L U B</a:t>
            </a:r>
            <a:endParaRPr lang="en-US" sz="4200" dirty="0">
              <a:solidFill>
                <a:prstClr val="white"/>
              </a:solidFill>
              <a:latin typeface="Century Gothic" pitchFamily="34" charset="0"/>
            </a:endParaRPr>
          </a:p>
        </p:txBody>
      </p:sp>
      <p:sp>
        <p:nvSpPr>
          <p:cNvPr id="9" name="Rectangle 8"/>
          <p:cNvSpPr/>
          <p:nvPr/>
        </p:nvSpPr>
        <p:spPr>
          <a:xfrm>
            <a:off x="0" y="6019800"/>
            <a:ext cx="9144000" cy="838200"/>
          </a:xfrm>
          <a:prstGeom prst="rect">
            <a:avLst/>
          </a:prstGeom>
          <a:solidFill>
            <a:srgbClr val="3F9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3" name="Rectangle 12"/>
          <p:cNvSpPr/>
          <p:nvPr/>
        </p:nvSpPr>
        <p:spPr>
          <a:xfrm>
            <a:off x="609600" y="2133600"/>
            <a:ext cx="3886200" cy="3139321"/>
          </a:xfrm>
          <a:prstGeom prst="rect">
            <a:avLst/>
          </a:prstGeom>
        </p:spPr>
        <p:txBody>
          <a:bodyPr wrap="square">
            <a:spAutoFit/>
          </a:bodyPr>
          <a:lstStyle/>
          <a:p>
            <a:pPr defTabSz="914400"/>
            <a:r>
              <a:rPr lang="en-US" dirty="0" smtClean="0">
                <a:solidFill>
                  <a:prstClr val="black"/>
                </a:solidFill>
                <a:latin typeface="Goudy Old Style" pitchFamily="18" charset="0"/>
              </a:rPr>
              <a:t>Web-based and mobile technologies to turn communication into interactive dialogue				or</a:t>
            </a:r>
          </a:p>
          <a:p>
            <a:pPr defTabSz="914400"/>
            <a:r>
              <a:rPr lang="en-US" dirty="0" smtClean="0">
                <a:solidFill>
                  <a:prstClr val="black"/>
                </a:solidFill>
                <a:latin typeface="Goudy Old Style" pitchFamily="18" charset="0"/>
              </a:rPr>
              <a:t>“A group of Internet-based applications that build on the ideological and technological foundations of Web 2.0, which allows the creation and exchange of user-generated content.“  </a:t>
            </a:r>
            <a:br>
              <a:rPr lang="en-US" dirty="0" smtClean="0">
                <a:solidFill>
                  <a:prstClr val="black"/>
                </a:solidFill>
                <a:latin typeface="Goudy Old Style" pitchFamily="18" charset="0"/>
              </a:rPr>
            </a:br>
            <a:r>
              <a:rPr lang="en-US" dirty="0" smtClean="0">
                <a:solidFill>
                  <a:prstClr val="black"/>
                </a:solidFill>
                <a:latin typeface="Goudy Old Style" pitchFamily="18" charset="0"/>
              </a:rPr>
              <a:t>– Defined by </a:t>
            </a:r>
          </a:p>
          <a:p>
            <a:pPr defTabSz="914400"/>
            <a:r>
              <a:rPr lang="en-US" dirty="0" smtClean="0">
                <a:solidFill>
                  <a:prstClr val="black"/>
                </a:solidFill>
                <a:latin typeface="Goudy Old Style" pitchFamily="18" charset="0"/>
              </a:rPr>
              <a:t>Andreas Kaplan and Michael </a:t>
            </a:r>
            <a:r>
              <a:rPr lang="en-US" dirty="0" err="1" smtClean="0">
                <a:solidFill>
                  <a:prstClr val="black"/>
                </a:solidFill>
                <a:latin typeface="Goudy Old Style" pitchFamily="18" charset="0"/>
              </a:rPr>
              <a:t>Haenlein</a:t>
            </a:r>
            <a:endParaRPr lang="en-US" dirty="0">
              <a:solidFill>
                <a:prstClr val="black"/>
              </a:solidFill>
              <a:latin typeface="Goudy Old Style" pitchFamily="18" charset="0"/>
            </a:endParaRPr>
          </a:p>
        </p:txBody>
      </p:sp>
      <p:pic>
        <p:nvPicPr>
          <p:cNvPr id="14" name="Picture 2" descr="File:Social Web Share Buttons.png"/>
          <p:cNvPicPr>
            <a:picLocks noChangeAspect="1" noChangeArrowheads="1"/>
          </p:cNvPicPr>
          <p:nvPr/>
        </p:nvPicPr>
        <p:blipFill>
          <a:blip r:embed="rId2" cstate="email"/>
          <a:srcRect/>
          <a:stretch>
            <a:fillRect/>
          </a:stretch>
        </p:blipFill>
        <p:spPr bwMode="auto">
          <a:xfrm>
            <a:off x="5334000" y="1981200"/>
            <a:ext cx="2944771" cy="3733800"/>
          </a:xfrm>
          <a:prstGeom prst="rect">
            <a:avLst/>
          </a:prstGeom>
          <a:noFill/>
        </p:spPr>
      </p:pic>
      <p:pic>
        <p:nvPicPr>
          <p:cNvPr id="17" name="Picture 6" descr="http://www.keyclub.org/Libraries/design_elements/Template_KeyClub_White_pencil_graphic.sflb.ashx"/>
          <p:cNvPicPr>
            <a:picLocks noChangeAspect="1" noChangeArrowheads="1"/>
          </p:cNvPicPr>
          <p:nvPr/>
        </p:nvPicPr>
        <p:blipFill>
          <a:blip r:embed="rId3" cstate="email"/>
          <a:srcRect/>
          <a:stretch>
            <a:fillRect/>
          </a:stretch>
        </p:blipFill>
        <p:spPr bwMode="auto">
          <a:xfrm flipV="1">
            <a:off x="0" y="1066800"/>
            <a:ext cx="9144000" cy="538390"/>
          </a:xfrm>
          <a:prstGeom prst="rect">
            <a:avLst/>
          </a:prstGeom>
          <a:noFill/>
        </p:spPr>
      </p:pic>
      <p:sp>
        <p:nvSpPr>
          <p:cNvPr id="15" name="Title 1"/>
          <p:cNvSpPr txBox="1">
            <a:spLocks/>
          </p:cNvSpPr>
          <p:nvPr/>
        </p:nvSpPr>
        <p:spPr>
          <a:xfrm>
            <a:off x="228600" y="1066800"/>
            <a:ext cx="6705600" cy="533400"/>
          </a:xfrm>
          <a:prstGeom prst="rect">
            <a:avLst/>
          </a:prstGeom>
        </p:spPr>
        <p:txBody>
          <a:bodyPr vert="horz" lIns="91440" tIns="45720" rIns="91440" bIns="45720" rtlCol="0" anchor="ctr">
            <a:normAutofit/>
          </a:bodyPr>
          <a:lstStyle/>
          <a:p>
            <a:pPr defTabSz="914400">
              <a:spcBef>
                <a:spcPct val="0"/>
              </a:spcBef>
              <a:defRPr/>
            </a:pPr>
            <a:r>
              <a:rPr lang="en-US" sz="2400" dirty="0" smtClean="0">
                <a:solidFill>
                  <a:srgbClr val="3F9C53"/>
                </a:solidFill>
                <a:latin typeface="Arial" pitchFamily="34" charset="0"/>
                <a:cs typeface="Arial" pitchFamily="34" charset="0"/>
              </a:rPr>
              <a:t>What is social media?</a:t>
            </a:r>
            <a:endParaRPr lang="en-US" sz="2400" dirty="0">
              <a:solidFill>
                <a:srgbClr val="3F9C53"/>
              </a:solidFill>
              <a:latin typeface="Arial" pitchFamily="34" charset="0"/>
              <a:cs typeface="Arial" pitchFamily="34" charset="0"/>
            </a:endParaRPr>
          </a:p>
        </p:txBody>
      </p:sp>
      <p:sp>
        <p:nvSpPr>
          <p:cNvPr id="11" name="Text Box 2"/>
          <p:cNvSpPr txBox="1">
            <a:spLocks noChangeArrowheads="1"/>
          </p:cNvSpPr>
          <p:nvPr/>
        </p:nvSpPr>
        <p:spPr bwMode="auto">
          <a:xfrm>
            <a:off x="914393" y="6172200"/>
            <a:ext cx="1804100" cy="635067"/>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algn="r" defTabSz="914400" fontAlgn="base">
              <a:spcBef>
                <a:spcPct val="0"/>
              </a:spcBef>
              <a:spcAft>
                <a:spcPct val="0"/>
              </a:spcAft>
            </a:pPr>
            <a:r>
              <a:rPr lang="en-US" sz="4400" dirty="0" smtClean="0">
                <a:solidFill>
                  <a:prstClr val="white"/>
                </a:solidFill>
                <a:latin typeface="Century Gothic" pitchFamily="34" charset="0"/>
                <a:ea typeface="宋体" pitchFamily="2" charset="-122"/>
                <a:cs typeface="Arial" pitchFamily="34" charset="0"/>
              </a:rPr>
              <a:t>MRS</a:t>
            </a:r>
          </a:p>
        </p:txBody>
      </p:sp>
      <p:cxnSp>
        <p:nvCxnSpPr>
          <p:cNvPr id="12" name="Straight Connector 11"/>
          <p:cNvCxnSpPr/>
          <p:nvPr/>
        </p:nvCxnSpPr>
        <p:spPr>
          <a:xfrm rot="5400000">
            <a:off x="2567769" y="6509576"/>
            <a:ext cx="57328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Box 2"/>
          <p:cNvSpPr txBox="1">
            <a:spLocks noChangeArrowheads="1"/>
          </p:cNvSpPr>
          <p:nvPr/>
        </p:nvSpPr>
        <p:spPr bwMode="auto">
          <a:xfrm>
            <a:off x="3002696" y="6126163"/>
            <a:ext cx="4448427" cy="501289"/>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r>
              <a:rPr lang="en-US" sz="1600" dirty="0" smtClean="0">
                <a:solidFill>
                  <a:prstClr val="white"/>
                </a:solidFill>
                <a:latin typeface="Goudy Old Style" pitchFamily="18" charset="0"/>
                <a:ea typeface="宋体" pitchFamily="2" charset="-122"/>
                <a:cs typeface="Arial" pitchFamily="34" charset="0"/>
              </a:rPr>
              <a:t>Information and resources provided by the</a:t>
            </a:r>
          </a:p>
          <a:p>
            <a:pPr defTabSz="914400" fontAlgn="base">
              <a:spcBef>
                <a:spcPct val="0"/>
              </a:spcBef>
              <a:spcAft>
                <a:spcPct val="0"/>
              </a:spcAft>
            </a:pPr>
            <a:r>
              <a:rPr lang="en-US" sz="1600" dirty="0" smtClean="0">
                <a:solidFill>
                  <a:prstClr val="white"/>
                </a:solidFill>
                <a:latin typeface="Goudy Old Style" pitchFamily="18" charset="0"/>
                <a:ea typeface="宋体" pitchFamily="2" charset="-122"/>
                <a:cs typeface="Arial" pitchFamily="34" charset="0"/>
              </a:rPr>
              <a:t>District Members Relations Committee 2011-2012</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1752600"/>
          </a:xfrm>
          <a:prstGeom prst="rect">
            <a:avLst/>
          </a:prstGeom>
          <a:solidFill>
            <a:srgbClr val="3F9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TextBox 7"/>
          <p:cNvSpPr txBox="1"/>
          <p:nvPr/>
        </p:nvSpPr>
        <p:spPr>
          <a:xfrm>
            <a:off x="5181600" y="228600"/>
            <a:ext cx="3581400" cy="738664"/>
          </a:xfrm>
          <a:prstGeom prst="rect">
            <a:avLst/>
          </a:prstGeom>
          <a:noFill/>
        </p:spPr>
        <p:txBody>
          <a:bodyPr wrap="square" rtlCol="0">
            <a:spAutoFit/>
          </a:bodyPr>
          <a:lstStyle/>
          <a:p>
            <a:pPr defTabSz="914400"/>
            <a:r>
              <a:rPr lang="en-US" sz="4200" dirty="0" smtClean="0">
                <a:solidFill>
                  <a:prstClr val="white"/>
                </a:solidFill>
                <a:latin typeface="Century Gothic" pitchFamily="34" charset="0"/>
              </a:rPr>
              <a:t>K E Y  C L U B</a:t>
            </a:r>
            <a:endParaRPr lang="en-US" sz="4200" dirty="0">
              <a:solidFill>
                <a:prstClr val="white"/>
              </a:solidFill>
              <a:latin typeface="Century Gothic" pitchFamily="34" charset="0"/>
            </a:endParaRPr>
          </a:p>
        </p:txBody>
      </p:sp>
      <p:sp>
        <p:nvSpPr>
          <p:cNvPr id="9" name="Rectangle 8"/>
          <p:cNvSpPr/>
          <p:nvPr/>
        </p:nvSpPr>
        <p:spPr>
          <a:xfrm>
            <a:off x="0" y="6019800"/>
            <a:ext cx="9144000" cy="838200"/>
          </a:xfrm>
          <a:prstGeom prst="rect">
            <a:avLst/>
          </a:prstGeom>
          <a:solidFill>
            <a:srgbClr val="3F9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17" name="Picture 6" descr="http://www.keyclub.org/Libraries/design_elements/Template_KeyClub_White_pencil_graphic.sflb.ashx"/>
          <p:cNvPicPr>
            <a:picLocks noChangeAspect="1" noChangeArrowheads="1"/>
          </p:cNvPicPr>
          <p:nvPr/>
        </p:nvPicPr>
        <p:blipFill>
          <a:blip r:embed="rId3" cstate="email"/>
          <a:srcRect/>
          <a:stretch>
            <a:fillRect/>
          </a:stretch>
        </p:blipFill>
        <p:spPr bwMode="auto">
          <a:xfrm flipV="1">
            <a:off x="0" y="1066800"/>
            <a:ext cx="9144000" cy="538390"/>
          </a:xfrm>
          <a:prstGeom prst="rect">
            <a:avLst/>
          </a:prstGeom>
          <a:noFill/>
        </p:spPr>
      </p:pic>
      <p:sp>
        <p:nvSpPr>
          <p:cNvPr id="15" name="Title 1"/>
          <p:cNvSpPr txBox="1">
            <a:spLocks/>
          </p:cNvSpPr>
          <p:nvPr/>
        </p:nvSpPr>
        <p:spPr>
          <a:xfrm>
            <a:off x="228600" y="1066800"/>
            <a:ext cx="6705600" cy="533400"/>
          </a:xfrm>
          <a:prstGeom prst="rect">
            <a:avLst/>
          </a:prstGeom>
        </p:spPr>
        <p:txBody>
          <a:bodyPr vert="horz" lIns="91440" tIns="45720" rIns="91440" bIns="45720" rtlCol="0" anchor="ctr">
            <a:normAutofit/>
          </a:bodyPr>
          <a:lstStyle/>
          <a:p>
            <a:pPr defTabSz="914400">
              <a:spcBef>
                <a:spcPct val="0"/>
              </a:spcBef>
              <a:defRPr/>
            </a:pPr>
            <a:r>
              <a:rPr lang="en-US" sz="2400" dirty="0" smtClean="0">
                <a:solidFill>
                  <a:srgbClr val="3F9C53"/>
                </a:solidFill>
                <a:latin typeface="Arial" pitchFamily="34" charset="0"/>
                <a:cs typeface="Arial" pitchFamily="34" charset="0"/>
              </a:rPr>
              <a:t>How it influences us</a:t>
            </a:r>
            <a:endParaRPr lang="en-US" sz="2400" dirty="0">
              <a:solidFill>
                <a:srgbClr val="3F9C53"/>
              </a:solidFill>
              <a:latin typeface="Arial" pitchFamily="34" charset="0"/>
              <a:cs typeface="Arial" pitchFamily="34" charset="0"/>
            </a:endParaRPr>
          </a:p>
        </p:txBody>
      </p:sp>
      <p:sp>
        <p:nvSpPr>
          <p:cNvPr id="19" name="TextBox 18"/>
          <p:cNvSpPr txBox="1"/>
          <p:nvPr/>
        </p:nvSpPr>
        <p:spPr>
          <a:xfrm>
            <a:off x="609600" y="2362200"/>
            <a:ext cx="3505200" cy="2554545"/>
          </a:xfrm>
          <a:prstGeom prst="rect">
            <a:avLst/>
          </a:prstGeom>
          <a:noFill/>
        </p:spPr>
        <p:txBody>
          <a:bodyPr wrap="square" rtlCol="0">
            <a:spAutoFit/>
          </a:bodyPr>
          <a:lstStyle/>
          <a:p>
            <a:pPr defTabSz="914400">
              <a:buFont typeface="Arial" pitchFamily="34" charset="0"/>
              <a:buChar char="•"/>
            </a:pPr>
            <a:r>
              <a:rPr lang="en-US" sz="3200" dirty="0" smtClean="0">
                <a:solidFill>
                  <a:prstClr val="black"/>
                </a:solidFill>
                <a:latin typeface="Goudy Old Style" pitchFamily="18" charset="0"/>
              </a:rPr>
              <a:t>Freedom</a:t>
            </a:r>
          </a:p>
          <a:p>
            <a:pPr defTabSz="914400">
              <a:buFont typeface="Arial" pitchFamily="34" charset="0"/>
              <a:buChar char="•"/>
            </a:pPr>
            <a:r>
              <a:rPr lang="en-US" sz="3200" dirty="0" smtClean="0">
                <a:solidFill>
                  <a:prstClr val="black"/>
                </a:solidFill>
                <a:latin typeface="Goudy Old Style" pitchFamily="18" charset="0"/>
              </a:rPr>
              <a:t>Opinion</a:t>
            </a:r>
          </a:p>
          <a:p>
            <a:pPr defTabSz="914400">
              <a:buFont typeface="Arial" pitchFamily="34" charset="0"/>
              <a:buChar char="•"/>
            </a:pPr>
            <a:r>
              <a:rPr lang="en-US" sz="3200" dirty="0" smtClean="0">
                <a:solidFill>
                  <a:prstClr val="black"/>
                </a:solidFill>
                <a:latin typeface="Goudy Old Style" pitchFamily="18" charset="0"/>
              </a:rPr>
              <a:t>Communication</a:t>
            </a:r>
          </a:p>
          <a:p>
            <a:pPr defTabSz="914400">
              <a:buFont typeface="Arial" pitchFamily="34" charset="0"/>
              <a:buChar char="•"/>
            </a:pPr>
            <a:r>
              <a:rPr lang="en-US" sz="3200" dirty="0" smtClean="0">
                <a:solidFill>
                  <a:prstClr val="black"/>
                </a:solidFill>
                <a:latin typeface="Goudy Old Style" pitchFamily="18" charset="0"/>
              </a:rPr>
              <a:t>Express Yourself</a:t>
            </a:r>
          </a:p>
          <a:p>
            <a:pPr defTabSz="914400">
              <a:buFont typeface="Arial" pitchFamily="34" charset="0"/>
              <a:buChar char="•"/>
            </a:pPr>
            <a:r>
              <a:rPr lang="en-US" sz="3200" dirty="0" smtClean="0">
                <a:solidFill>
                  <a:prstClr val="black"/>
                </a:solidFill>
                <a:latin typeface="Goudy Old Style" pitchFamily="18" charset="0"/>
              </a:rPr>
              <a:t>Information</a:t>
            </a:r>
          </a:p>
        </p:txBody>
      </p:sp>
      <p:pic>
        <p:nvPicPr>
          <p:cNvPr id="9218" name="Picture 2" descr="http://www.mce.k12tn.net/survival/hatchet/descriptive/yell.gif"/>
          <p:cNvPicPr>
            <a:picLocks noChangeAspect="1" noChangeArrowheads="1"/>
          </p:cNvPicPr>
          <p:nvPr/>
        </p:nvPicPr>
        <p:blipFill>
          <a:blip r:embed="rId4" cstate="email"/>
          <a:srcRect/>
          <a:stretch>
            <a:fillRect/>
          </a:stretch>
        </p:blipFill>
        <p:spPr bwMode="auto">
          <a:xfrm>
            <a:off x="4800600" y="1905000"/>
            <a:ext cx="3324225" cy="3476626"/>
          </a:xfrm>
          <a:prstGeom prst="rect">
            <a:avLst/>
          </a:prstGeom>
          <a:noFill/>
        </p:spPr>
      </p:pic>
      <p:sp>
        <p:nvSpPr>
          <p:cNvPr id="11" name="Text Box 2"/>
          <p:cNvSpPr txBox="1">
            <a:spLocks noChangeArrowheads="1"/>
          </p:cNvSpPr>
          <p:nvPr/>
        </p:nvSpPr>
        <p:spPr bwMode="auto">
          <a:xfrm>
            <a:off x="914393" y="6148790"/>
            <a:ext cx="1804100" cy="635067"/>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algn="r" defTabSz="914400" fontAlgn="base">
              <a:spcBef>
                <a:spcPct val="0"/>
              </a:spcBef>
              <a:spcAft>
                <a:spcPct val="0"/>
              </a:spcAft>
            </a:pPr>
            <a:r>
              <a:rPr lang="en-US" sz="4400" dirty="0" smtClean="0">
                <a:solidFill>
                  <a:prstClr val="white"/>
                </a:solidFill>
                <a:latin typeface="Century Gothic" pitchFamily="34" charset="0"/>
                <a:ea typeface="宋体" pitchFamily="2" charset="-122"/>
                <a:cs typeface="Arial" pitchFamily="34" charset="0"/>
              </a:rPr>
              <a:t>MRS</a:t>
            </a:r>
          </a:p>
        </p:txBody>
      </p:sp>
      <p:cxnSp>
        <p:nvCxnSpPr>
          <p:cNvPr id="12" name="Straight Connector 11"/>
          <p:cNvCxnSpPr/>
          <p:nvPr/>
        </p:nvCxnSpPr>
        <p:spPr>
          <a:xfrm rot="5400000">
            <a:off x="2567769" y="6509576"/>
            <a:ext cx="57328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Box 2"/>
          <p:cNvSpPr txBox="1">
            <a:spLocks noChangeArrowheads="1"/>
          </p:cNvSpPr>
          <p:nvPr/>
        </p:nvSpPr>
        <p:spPr bwMode="auto">
          <a:xfrm>
            <a:off x="3002696" y="6126163"/>
            <a:ext cx="4448427" cy="501289"/>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r>
              <a:rPr lang="en-US" sz="1600" dirty="0" smtClean="0">
                <a:solidFill>
                  <a:prstClr val="white"/>
                </a:solidFill>
                <a:latin typeface="Goudy Old Style" pitchFamily="18" charset="0"/>
                <a:ea typeface="宋体" pitchFamily="2" charset="-122"/>
                <a:cs typeface="Arial" pitchFamily="34" charset="0"/>
              </a:rPr>
              <a:t>Information and resources provided by the</a:t>
            </a:r>
          </a:p>
          <a:p>
            <a:pPr defTabSz="914400" fontAlgn="base">
              <a:spcBef>
                <a:spcPct val="0"/>
              </a:spcBef>
              <a:spcAft>
                <a:spcPct val="0"/>
              </a:spcAft>
            </a:pPr>
            <a:r>
              <a:rPr lang="en-US" sz="1600" dirty="0" smtClean="0">
                <a:solidFill>
                  <a:prstClr val="white"/>
                </a:solidFill>
                <a:latin typeface="Goudy Old Style" pitchFamily="18" charset="0"/>
                <a:ea typeface="宋体" pitchFamily="2" charset="-122"/>
                <a:cs typeface="Arial" pitchFamily="34" charset="0"/>
              </a:rPr>
              <a:t>District Members Relations Committee 2011-2012</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1752600"/>
          </a:xfrm>
          <a:prstGeom prst="rect">
            <a:avLst/>
          </a:prstGeom>
          <a:solidFill>
            <a:srgbClr val="3F9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TextBox 7"/>
          <p:cNvSpPr txBox="1"/>
          <p:nvPr/>
        </p:nvSpPr>
        <p:spPr>
          <a:xfrm>
            <a:off x="5181600" y="228600"/>
            <a:ext cx="3581400" cy="738664"/>
          </a:xfrm>
          <a:prstGeom prst="rect">
            <a:avLst/>
          </a:prstGeom>
          <a:noFill/>
        </p:spPr>
        <p:txBody>
          <a:bodyPr wrap="square" rtlCol="0">
            <a:spAutoFit/>
          </a:bodyPr>
          <a:lstStyle/>
          <a:p>
            <a:pPr defTabSz="914400"/>
            <a:r>
              <a:rPr lang="en-US" sz="4200" dirty="0" smtClean="0">
                <a:solidFill>
                  <a:prstClr val="white"/>
                </a:solidFill>
                <a:latin typeface="Century Gothic" pitchFamily="34" charset="0"/>
              </a:rPr>
              <a:t>K E Y  C L U B</a:t>
            </a:r>
            <a:endParaRPr lang="en-US" sz="4200" dirty="0">
              <a:solidFill>
                <a:prstClr val="white"/>
              </a:solidFill>
              <a:latin typeface="Century Gothic" pitchFamily="34" charset="0"/>
            </a:endParaRPr>
          </a:p>
        </p:txBody>
      </p:sp>
      <p:sp>
        <p:nvSpPr>
          <p:cNvPr id="9" name="Rectangle 8"/>
          <p:cNvSpPr/>
          <p:nvPr/>
        </p:nvSpPr>
        <p:spPr>
          <a:xfrm>
            <a:off x="0" y="6019800"/>
            <a:ext cx="9144000" cy="838200"/>
          </a:xfrm>
          <a:prstGeom prst="rect">
            <a:avLst/>
          </a:prstGeom>
          <a:solidFill>
            <a:srgbClr val="3F9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17" name="Picture 6" descr="http://www.keyclub.org/Libraries/design_elements/Template_KeyClub_White_pencil_graphic.sflb.ashx"/>
          <p:cNvPicPr>
            <a:picLocks noChangeAspect="1" noChangeArrowheads="1"/>
          </p:cNvPicPr>
          <p:nvPr/>
        </p:nvPicPr>
        <p:blipFill>
          <a:blip r:embed="rId3" cstate="email"/>
          <a:srcRect/>
          <a:stretch>
            <a:fillRect/>
          </a:stretch>
        </p:blipFill>
        <p:spPr bwMode="auto">
          <a:xfrm flipV="1">
            <a:off x="0" y="1066800"/>
            <a:ext cx="9144000" cy="538390"/>
          </a:xfrm>
          <a:prstGeom prst="rect">
            <a:avLst/>
          </a:prstGeom>
          <a:noFill/>
        </p:spPr>
      </p:pic>
      <p:sp>
        <p:nvSpPr>
          <p:cNvPr id="15" name="Title 1"/>
          <p:cNvSpPr txBox="1">
            <a:spLocks/>
          </p:cNvSpPr>
          <p:nvPr/>
        </p:nvSpPr>
        <p:spPr>
          <a:xfrm>
            <a:off x="228600" y="1066800"/>
            <a:ext cx="6705600" cy="533400"/>
          </a:xfrm>
          <a:prstGeom prst="rect">
            <a:avLst/>
          </a:prstGeom>
        </p:spPr>
        <p:txBody>
          <a:bodyPr vert="horz" lIns="91440" tIns="45720" rIns="91440" bIns="45720" rtlCol="0" anchor="ctr">
            <a:normAutofit/>
          </a:bodyPr>
          <a:lstStyle/>
          <a:p>
            <a:pPr defTabSz="914400">
              <a:spcBef>
                <a:spcPct val="0"/>
              </a:spcBef>
              <a:defRPr/>
            </a:pPr>
            <a:r>
              <a:rPr lang="en-US" sz="2400" dirty="0" smtClean="0">
                <a:solidFill>
                  <a:srgbClr val="3F9C53"/>
                </a:solidFill>
                <a:latin typeface="Arial" pitchFamily="34" charset="0"/>
                <a:cs typeface="Arial" pitchFamily="34" charset="0"/>
              </a:rPr>
              <a:t>Responsibility</a:t>
            </a:r>
            <a:endParaRPr lang="en-US" sz="2400" dirty="0">
              <a:solidFill>
                <a:srgbClr val="3F9C53"/>
              </a:solidFill>
              <a:latin typeface="Arial" pitchFamily="34" charset="0"/>
              <a:cs typeface="Arial" pitchFamily="34" charset="0"/>
            </a:endParaRPr>
          </a:p>
        </p:txBody>
      </p:sp>
      <p:sp>
        <p:nvSpPr>
          <p:cNvPr id="19" name="TextBox 18"/>
          <p:cNvSpPr txBox="1"/>
          <p:nvPr/>
        </p:nvSpPr>
        <p:spPr>
          <a:xfrm>
            <a:off x="762000" y="2057400"/>
            <a:ext cx="7620000" cy="3539430"/>
          </a:xfrm>
          <a:prstGeom prst="rect">
            <a:avLst/>
          </a:prstGeom>
          <a:noFill/>
        </p:spPr>
        <p:txBody>
          <a:bodyPr wrap="square" rtlCol="0">
            <a:spAutoFit/>
          </a:bodyPr>
          <a:lstStyle/>
          <a:p>
            <a:pPr defTabSz="914400">
              <a:buFont typeface="Arial" pitchFamily="34" charset="0"/>
              <a:buChar char="•"/>
            </a:pPr>
            <a:r>
              <a:rPr lang="en-US" sz="3200" dirty="0" smtClean="0">
                <a:solidFill>
                  <a:prstClr val="black"/>
                </a:solidFill>
                <a:latin typeface="Goudy Old Style" pitchFamily="18" charset="0"/>
              </a:rPr>
              <a:t>Posting </a:t>
            </a:r>
            <a:r>
              <a:rPr lang="en-US" sz="3200" u="sng" dirty="0" smtClean="0">
                <a:solidFill>
                  <a:prstClr val="black"/>
                </a:solidFill>
                <a:latin typeface="Goudy Old Style" pitchFamily="18" charset="0"/>
              </a:rPr>
              <a:t>anything</a:t>
            </a:r>
            <a:r>
              <a:rPr lang="en-US" sz="3200" dirty="0" smtClean="0">
                <a:solidFill>
                  <a:prstClr val="black"/>
                </a:solidFill>
                <a:latin typeface="Goudy Old Style" pitchFamily="18" charset="0"/>
              </a:rPr>
              <a:t> online is automatically archived and can get leaked</a:t>
            </a:r>
          </a:p>
          <a:p>
            <a:pPr defTabSz="914400">
              <a:buFont typeface="Arial" pitchFamily="34" charset="0"/>
              <a:buChar char="•"/>
            </a:pPr>
            <a:r>
              <a:rPr lang="en-US" sz="3200" dirty="0" smtClean="0">
                <a:solidFill>
                  <a:prstClr val="black"/>
                </a:solidFill>
                <a:latin typeface="Goudy Old Style" pitchFamily="18" charset="0"/>
              </a:rPr>
              <a:t>Posting online is like speaking in public</a:t>
            </a:r>
          </a:p>
          <a:p>
            <a:pPr defTabSz="914400">
              <a:buFont typeface="Arial" pitchFamily="34" charset="0"/>
              <a:buChar char="•"/>
            </a:pPr>
            <a:r>
              <a:rPr lang="en-US" sz="3200" dirty="0" smtClean="0">
                <a:solidFill>
                  <a:prstClr val="black"/>
                </a:solidFill>
                <a:latin typeface="Goudy Old Style" pitchFamily="18" charset="0"/>
              </a:rPr>
              <a:t>Your posts show your character</a:t>
            </a:r>
          </a:p>
          <a:p>
            <a:pPr defTabSz="914400">
              <a:buFont typeface="Arial" pitchFamily="34" charset="0"/>
              <a:buChar char="•"/>
            </a:pPr>
            <a:r>
              <a:rPr lang="en-US" sz="3200" dirty="0" smtClean="0">
                <a:solidFill>
                  <a:prstClr val="black"/>
                </a:solidFill>
                <a:latin typeface="Goudy Old Style" pitchFamily="18" charset="0"/>
              </a:rPr>
              <a:t>Photos mean more than just a thousand words</a:t>
            </a:r>
          </a:p>
          <a:p>
            <a:pPr defTabSz="914400">
              <a:buFont typeface="Arial" pitchFamily="34" charset="0"/>
              <a:buChar char="•"/>
            </a:pPr>
            <a:endParaRPr lang="en-US" sz="3200" dirty="0" smtClean="0">
              <a:solidFill>
                <a:prstClr val="black"/>
              </a:solidFill>
              <a:latin typeface="Goudy Old Style" pitchFamily="18" charset="0"/>
            </a:endParaRPr>
          </a:p>
        </p:txBody>
      </p:sp>
      <p:sp>
        <p:nvSpPr>
          <p:cNvPr id="11" name="Text Box 2"/>
          <p:cNvSpPr txBox="1">
            <a:spLocks noChangeArrowheads="1"/>
          </p:cNvSpPr>
          <p:nvPr/>
        </p:nvSpPr>
        <p:spPr bwMode="auto">
          <a:xfrm>
            <a:off x="914393" y="6148790"/>
            <a:ext cx="1804100" cy="635067"/>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algn="r" defTabSz="914400" fontAlgn="base">
              <a:spcBef>
                <a:spcPct val="0"/>
              </a:spcBef>
              <a:spcAft>
                <a:spcPct val="0"/>
              </a:spcAft>
            </a:pPr>
            <a:r>
              <a:rPr lang="en-US" sz="4400" dirty="0" smtClean="0">
                <a:solidFill>
                  <a:prstClr val="white"/>
                </a:solidFill>
                <a:latin typeface="Century Gothic" pitchFamily="34" charset="0"/>
                <a:ea typeface="宋体" pitchFamily="2" charset="-122"/>
                <a:cs typeface="Arial" pitchFamily="34" charset="0"/>
              </a:rPr>
              <a:t>MRS</a:t>
            </a:r>
          </a:p>
        </p:txBody>
      </p:sp>
      <p:cxnSp>
        <p:nvCxnSpPr>
          <p:cNvPr id="12" name="Straight Connector 11"/>
          <p:cNvCxnSpPr/>
          <p:nvPr/>
        </p:nvCxnSpPr>
        <p:spPr>
          <a:xfrm rot="5400000">
            <a:off x="2567769" y="6509576"/>
            <a:ext cx="57328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Box 2"/>
          <p:cNvSpPr txBox="1">
            <a:spLocks noChangeArrowheads="1"/>
          </p:cNvSpPr>
          <p:nvPr/>
        </p:nvSpPr>
        <p:spPr bwMode="auto">
          <a:xfrm>
            <a:off x="3002696" y="6126163"/>
            <a:ext cx="4448427" cy="501289"/>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r>
              <a:rPr lang="en-US" sz="1600" dirty="0" smtClean="0">
                <a:solidFill>
                  <a:prstClr val="white"/>
                </a:solidFill>
                <a:latin typeface="Goudy Old Style" pitchFamily="18" charset="0"/>
                <a:ea typeface="宋体" pitchFamily="2" charset="-122"/>
                <a:cs typeface="Arial" pitchFamily="34" charset="0"/>
              </a:rPr>
              <a:t>Information and resources provided by the</a:t>
            </a:r>
          </a:p>
          <a:p>
            <a:pPr defTabSz="914400" fontAlgn="base">
              <a:spcBef>
                <a:spcPct val="0"/>
              </a:spcBef>
              <a:spcAft>
                <a:spcPct val="0"/>
              </a:spcAft>
            </a:pPr>
            <a:r>
              <a:rPr lang="en-US" sz="1600" dirty="0" smtClean="0">
                <a:solidFill>
                  <a:prstClr val="white"/>
                </a:solidFill>
                <a:latin typeface="Goudy Old Style" pitchFamily="18" charset="0"/>
                <a:ea typeface="宋体" pitchFamily="2" charset="-122"/>
                <a:cs typeface="Arial" pitchFamily="34" charset="0"/>
              </a:rPr>
              <a:t>District Members Relations Committee 2011-2012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t>MEANINGFUL SERVICE</a:t>
            </a:r>
            <a:endParaRPr lang="en-US" sz="4400" dirty="0"/>
          </a:p>
        </p:txBody>
      </p:sp>
      <p:sp>
        <p:nvSpPr>
          <p:cNvPr id="5" name="TextBox 4"/>
          <p:cNvSpPr txBox="1"/>
          <p:nvPr/>
        </p:nvSpPr>
        <p:spPr>
          <a:xfrm>
            <a:off x="381000" y="1905000"/>
            <a:ext cx="5334000" cy="2862322"/>
          </a:xfrm>
          <a:prstGeom prst="rect">
            <a:avLst/>
          </a:prstGeom>
          <a:noFill/>
        </p:spPr>
        <p:txBody>
          <a:bodyPr wrap="square" rtlCol="0">
            <a:spAutoFit/>
          </a:bodyPr>
          <a:lstStyle/>
          <a:p>
            <a:pPr marL="342900" indent="-342900">
              <a:buFont typeface="Arial" pitchFamily="34" charset="0"/>
              <a:buChar char="•"/>
            </a:pPr>
            <a:r>
              <a:rPr lang="en-US" sz="3600" dirty="0" smtClean="0">
                <a:latin typeface="Goudy Old Style" pitchFamily="18" charset="0"/>
              </a:rPr>
              <a:t>Transportation System</a:t>
            </a:r>
          </a:p>
          <a:p>
            <a:pPr marL="342900" indent="-342900">
              <a:buFont typeface="Arial" pitchFamily="34" charset="0"/>
              <a:buChar char="•"/>
            </a:pPr>
            <a:r>
              <a:rPr lang="en-US" sz="3600" dirty="0" smtClean="0">
                <a:latin typeface="Goudy Old Style" pitchFamily="18" charset="0"/>
              </a:rPr>
              <a:t>Recognition</a:t>
            </a:r>
          </a:p>
          <a:p>
            <a:pPr marL="342900" indent="-342900">
              <a:buFont typeface="Arial" pitchFamily="34" charset="0"/>
              <a:buChar char="•"/>
            </a:pPr>
            <a:r>
              <a:rPr lang="en-US" sz="3600" dirty="0" smtClean="0">
                <a:latin typeface="Goudy Old Style" pitchFamily="18" charset="0"/>
              </a:rPr>
              <a:t>Substance </a:t>
            </a:r>
          </a:p>
          <a:p>
            <a:pPr marL="342900" indent="-342900">
              <a:buFont typeface="Arial" pitchFamily="34" charset="0"/>
              <a:buChar char="•"/>
            </a:pPr>
            <a:r>
              <a:rPr lang="en-US" sz="3600" dirty="0" smtClean="0">
                <a:latin typeface="Goudy Old Style" pitchFamily="18" charset="0"/>
              </a:rPr>
              <a:t>Variety </a:t>
            </a:r>
          </a:p>
          <a:p>
            <a:pPr marL="342900" indent="-342900">
              <a:buFont typeface="Arial" pitchFamily="34" charset="0"/>
              <a:buChar char="•"/>
            </a:pPr>
            <a:r>
              <a:rPr lang="en-US" sz="3600" dirty="0" smtClean="0">
                <a:latin typeface="Goudy Old Style" pitchFamily="18" charset="0"/>
              </a:rPr>
              <a:t>The people</a:t>
            </a:r>
          </a:p>
        </p:txBody>
      </p:sp>
      <p:pic>
        <p:nvPicPr>
          <p:cNvPr id="3074" name="Picture 2" descr="C:\Documents and Settings\HP_Owner\Local Settings\Temporary Internet Files\Content.IE5\YK76O63X\dglxasset[1].aspx"/>
          <p:cNvPicPr>
            <a:picLocks noChangeAspect="1" noChangeArrowheads="1"/>
          </p:cNvPicPr>
          <p:nvPr/>
        </p:nvPicPr>
        <p:blipFill>
          <a:blip r:embed="rId3" cstate="email"/>
          <a:srcRect/>
          <a:stretch>
            <a:fillRect/>
          </a:stretch>
        </p:blipFill>
        <p:spPr bwMode="auto">
          <a:xfrm>
            <a:off x="5029200" y="3657600"/>
            <a:ext cx="3866221" cy="2443682"/>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1752600"/>
          </a:xfrm>
          <a:prstGeom prst="rect">
            <a:avLst/>
          </a:prstGeom>
          <a:solidFill>
            <a:srgbClr val="3F9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TextBox 7"/>
          <p:cNvSpPr txBox="1"/>
          <p:nvPr/>
        </p:nvSpPr>
        <p:spPr>
          <a:xfrm>
            <a:off x="5181600" y="228600"/>
            <a:ext cx="3581400" cy="738664"/>
          </a:xfrm>
          <a:prstGeom prst="rect">
            <a:avLst/>
          </a:prstGeom>
          <a:noFill/>
        </p:spPr>
        <p:txBody>
          <a:bodyPr wrap="square" rtlCol="0">
            <a:spAutoFit/>
          </a:bodyPr>
          <a:lstStyle/>
          <a:p>
            <a:pPr defTabSz="914400"/>
            <a:r>
              <a:rPr lang="en-US" sz="4200" dirty="0" smtClean="0">
                <a:solidFill>
                  <a:prstClr val="white"/>
                </a:solidFill>
                <a:latin typeface="Century Gothic" pitchFamily="34" charset="0"/>
              </a:rPr>
              <a:t>K E Y  C L U B</a:t>
            </a:r>
            <a:endParaRPr lang="en-US" sz="4200" dirty="0">
              <a:solidFill>
                <a:prstClr val="white"/>
              </a:solidFill>
              <a:latin typeface="Century Gothic" pitchFamily="34" charset="0"/>
            </a:endParaRPr>
          </a:p>
        </p:txBody>
      </p:sp>
      <p:sp>
        <p:nvSpPr>
          <p:cNvPr id="9" name="Rectangle 8"/>
          <p:cNvSpPr/>
          <p:nvPr/>
        </p:nvSpPr>
        <p:spPr>
          <a:xfrm>
            <a:off x="0" y="6019800"/>
            <a:ext cx="9144000" cy="838200"/>
          </a:xfrm>
          <a:prstGeom prst="rect">
            <a:avLst/>
          </a:prstGeom>
          <a:solidFill>
            <a:srgbClr val="3F9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17" name="Picture 6" descr="http://www.keyclub.org/Libraries/design_elements/Template_KeyClub_White_pencil_graphic.sflb.ashx"/>
          <p:cNvPicPr>
            <a:picLocks noChangeAspect="1" noChangeArrowheads="1"/>
          </p:cNvPicPr>
          <p:nvPr/>
        </p:nvPicPr>
        <p:blipFill>
          <a:blip r:embed="rId3" cstate="email"/>
          <a:srcRect/>
          <a:stretch>
            <a:fillRect/>
          </a:stretch>
        </p:blipFill>
        <p:spPr bwMode="auto">
          <a:xfrm flipV="1">
            <a:off x="0" y="1066800"/>
            <a:ext cx="9144000" cy="538390"/>
          </a:xfrm>
          <a:prstGeom prst="rect">
            <a:avLst/>
          </a:prstGeom>
          <a:noFill/>
        </p:spPr>
      </p:pic>
      <p:sp>
        <p:nvSpPr>
          <p:cNvPr id="15" name="Title 1"/>
          <p:cNvSpPr txBox="1">
            <a:spLocks/>
          </p:cNvSpPr>
          <p:nvPr/>
        </p:nvSpPr>
        <p:spPr>
          <a:xfrm>
            <a:off x="228600" y="1066800"/>
            <a:ext cx="6705600" cy="533400"/>
          </a:xfrm>
          <a:prstGeom prst="rect">
            <a:avLst/>
          </a:prstGeom>
        </p:spPr>
        <p:txBody>
          <a:bodyPr vert="horz" lIns="91440" tIns="45720" rIns="91440" bIns="45720" rtlCol="0" anchor="ctr">
            <a:normAutofit/>
          </a:bodyPr>
          <a:lstStyle/>
          <a:p>
            <a:pPr defTabSz="914400">
              <a:spcBef>
                <a:spcPct val="0"/>
              </a:spcBef>
              <a:defRPr/>
            </a:pPr>
            <a:r>
              <a:rPr lang="en-US" sz="2400" dirty="0" smtClean="0">
                <a:solidFill>
                  <a:srgbClr val="3F9C53"/>
                </a:solidFill>
                <a:latin typeface="Arial" pitchFamily="34" charset="0"/>
                <a:cs typeface="Arial" pitchFamily="34" charset="0"/>
              </a:rPr>
              <a:t>What you CAN do</a:t>
            </a:r>
            <a:endParaRPr lang="en-US" sz="2400" dirty="0">
              <a:solidFill>
                <a:srgbClr val="3F9C53"/>
              </a:solidFill>
              <a:latin typeface="Arial" pitchFamily="34" charset="0"/>
              <a:cs typeface="Arial" pitchFamily="34" charset="0"/>
            </a:endParaRPr>
          </a:p>
        </p:txBody>
      </p:sp>
      <p:sp>
        <p:nvSpPr>
          <p:cNvPr id="19" name="TextBox 18"/>
          <p:cNvSpPr txBox="1"/>
          <p:nvPr/>
        </p:nvSpPr>
        <p:spPr>
          <a:xfrm>
            <a:off x="838200" y="2362200"/>
            <a:ext cx="7391400" cy="3046988"/>
          </a:xfrm>
          <a:prstGeom prst="rect">
            <a:avLst/>
          </a:prstGeom>
          <a:noFill/>
        </p:spPr>
        <p:txBody>
          <a:bodyPr wrap="square" rtlCol="0">
            <a:spAutoFit/>
          </a:bodyPr>
          <a:lstStyle/>
          <a:p>
            <a:pPr defTabSz="914400">
              <a:buFont typeface="Arial" pitchFamily="34" charset="0"/>
              <a:buChar char="•"/>
            </a:pPr>
            <a:r>
              <a:rPr lang="en-US" sz="3200" dirty="0" smtClean="0">
                <a:solidFill>
                  <a:prstClr val="black"/>
                </a:solidFill>
                <a:latin typeface="Goudy Old Style" pitchFamily="18" charset="0"/>
              </a:rPr>
              <a:t>Express yourself in a positive manner</a:t>
            </a:r>
          </a:p>
          <a:p>
            <a:pPr defTabSz="914400">
              <a:buFont typeface="Arial" pitchFamily="34" charset="0"/>
              <a:buChar char="•"/>
            </a:pPr>
            <a:r>
              <a:rPr lang="en-US" sz="3200" dirty="0" smtClean="0">
                <a:solidFill>
                  <a:prstClr val="black"/>
                </a:solidFill>
                <a:latin typeface="Goudy Old Style" pitchFamily="18" charset="0"/>
              </a:rPr>
              <a:t>Update on events</a:t>
            </a:r>
          </a:p>
          <a:p>
            <a:pPr defTabSz="914400">
              <a:buFont typeface="Arial" pitchFamily="34" charset="0"/>
              <a:buChar char="•"/>
            </a:pPr>
            <a:r>
              <a:rPr lang="en-US" sz="3200" dirty="0" smtClean="0">
                <a:solidFill>
                  <a:prstClr val="black"/>
                </a:solidFill>
                <a:latin typeface="Goudy Old Style" pitchFamily="18" charset="0"/>
              </a:rPr>
              <a:t>Post family-friendly statuses</a:t>
            </a:r>
          </a:p>
          <a:p>
            <a:pPr defTabSz="914400">
              <a:buFont typeface="Arial" pitchFamily="34" charset="0"/>
              <a:buChar char="•"/>
            </a:pPr>
            <a:r>
              <a:rPr lang="en-US" sz="3200" dirty="0" smtClean="0">
                <a:solidFill>
                  <a:prstClr val="black"/>
                </a:solidFill>
                <a:latin typeface="Goudy Old Style" pitchFamily="18" charset="0"/>
              </a:rPr>
              <a:t>Share Interests</a:t>
            </a:r>
          </a:p>
          <a:p>
            <a:pPr defTabSz="914400">
              <a:buFont typeface="Arial" pitchFamily="34" charset="0"/>
              <a:buChar char="•"/>
            </a:pPr>
            <a:r>
              <a:rPr lang="en-US" sz="3200" dirty="0" smtClean="0">
                <a:solidFill>
                  <a:prstClr val="black"/>
                </a:solidFill>
                <a:latin typeface="Goudy Old Style" pitchFamily="18" charset="0"/>
              </a:rPr>
              <a:t>ADVERTISE!</a:t>
            </a:r>
          </a:p>
          <a:p>
            <a:pPr defTabSz="914400">
              <a:buFont typeface="Arial" pitchFamily="34" charset="0"/>
              <a:buChar char="•"/>
            </a:pPr>
            <a:endParaRPr lang="en-US" sz="3200" dirty="0" smtClean="0">
              <a:solidFill>
                <a:prstClr val="black"/>
              </a:solidFill>
              <a:latin typeface="Goudy Old Style" pitchFamily="18" charset="0"/>
            </a:endParaRPr>
          </a:p>
        </p:txBody>
      </p:sp>
      <p:sp>
        <p:nvSpPr>
          <p:cNvPr id="11" name="Text Box 2"/>
          <p:cNvSpPr txBox="1">
            <a:spLocks noChangeArrowheads="1"/>
          </p:cNvSpPr>
          <p:nvPr/>
        </p:nvSpPr>
        <p:spPr bwMode="auto">
          <a:xfrm>
            <a:off x="914393" y="6148790"/>
            <a:ext cx="1804100" cy="635067"/>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algn="r" defTabSz="914400" fontAlgn="base">
              <a:spcBef>
                <a:spcPct val="0"/>
              </a:spcBef>
              <a:spcAft>
                <a:spcPct val="0"/>
              </a:spcAft>
            </a:pPr>
            <a:r>
              <a:rPr lang="en-US" sz="4400" dirty="0" smtClean="0">
                <a:solidFill>
                  <a:prstClr val="white"/>
                </a:solidFill>
                <a:latin typeface="Century Gothic" pitchFamily="34" charset="0"/>
                <a:ea typeface="宋体" pitchFamily="2" charset="-122"/>
                <a:cs typeface="Arial" pitchFamily="34" charset="0"/>
              </a:rPr>
              <a:t>MRS</a:t>
            </a:r>
          </a:p>
        </p:txBody>
      </p:sp>
      <p:cxnSp>
        <p:nvCxnSpPr>
          <p:cNvPr id="12" name="Straight Connector 11"/>
          <p:cNvCxnSpPr/>
          <p:nvPr/>
        </p:nvCxnSpPr>
        <p:spPr>
          <a:xfrm rot="5400000">
            <a:off x="2567769" y="6509576"/>
            <a:ext cx="57328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Box 2"/>
          <p:cNvSpPr txBox="1">
            <a:spLocks noChangeArrowheads="1"/>
          </p:cNvSpPr>
          <p:nvPr/>
        </p:nvSpPr>
        <p:spPr bwMode="auto">
          <a:xfrm>
            <a:off x="3002696" y="6126163"/>
            <a:ext cx="4448427" cy="501289"/>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r>
              <a:rPr lang="en-US" sz="1600" dirty="0" smtClean="0">
                <a:solidFill>
                  <a:prstClr val="white"/>
                </a:solidFill>
                <a:latin typeface="Goudy Old Style" pitchFamily="18" charset="0"/>
                <a:ea typeface="宋体" pitchFamily="2" charset="-122"/>
                <a:cs typeface="Arial" pitchFamily="34" charset="0"/>
              </a:rPr>
              <a:t>Information and resources provided by the</a:t>
            </a:r>
          </a:p>
          <a:p>
            <a:pPr defTabSz="914400" fontAlgn="base">
              <a:spcBef>
                <a:spcPct val="0"/>
              </a:spcBef>
              <a:spcAft>
                <a:spcPct val="0"/>
              </a:spcAft>
            </a:pPr>
            <a:r>
              <a:rPr lang="en-US" sz="1600" dirty="0" smtClean="0">
                <a:solidFill>
                  <a:prstClr val="white"/>
                </a:solidFill>
                <a:latin typeface="Goudy Old Style" pitchFamily="18" charset="0"/>
                <a:ea typeface="宋体" pitchFamily="2" charset="-122"/>
                <a:cs typeface="Arial" pitchFamily="34" charset="0"/>
              </a:rPr>
              <a:t>District Members Relations Committee 2011-2012</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1752600"/>
          </a:xfrm>
          <a:prstGeom prst="rect">
            <a:avLst/>
          </a:prstGeom>
          <a:solidFill>
            <a:srgbClr val="3F9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TextBox 7"/>
          <p:cNvSpPr txBox="1"/>
          <p:nvPr/>
        </p:nvSpPr>
        <p:spPr>
          <a:xfrm>
            <a:off x="5181600" y="228600"/>
            <a:ext cx="3581400" cy="738664"/>
          </a:xfrm>
          <a:prstGeom prst="rect">
            <a:avLst/>
          </a:prstGeom>
          <a:noFill/>
        </p:spPr>
        <p:txBody>
          <a:bodyPr wrap="square" rtlCol="0">
            <a:spAutoFit/>
          </a:bodyPr>
          <a:lstStyle/>
          <a:p>
            <a:pPr defTabSz="914400"/>
            <a:r>
              <a:rPr lang="en-US" sz="4200" dirty="0" smtClean="0">
                <a:solidFill>
                  <a:prstClr val="white"/>
                </a:solidFill>
                <a:latin typeface="Century Gothic" pitchFamily="34" charset="0"/>
              </a:rPr>
              <a:t>K E Y  C L U B</a:t>
            </a:r>
            <a:endParaRPr lang="en-US" sz="4200" dirty="0">
              <a:solidFill>
                <a:prstClr val="white"/>
              </a:solidFill>
              <a:latin typeface="Century Gothic" pitchFamily="34" charset="0"/>
            </a:endParaRPr>
          </a:p>
        </p:txBody>
      </p:sp>
      <p:sp>
        <p:nvSpPr>
          <p:cNvPr id="9" name="Rectangle 8"/>
          <p:cNvSpPr/>
          <p:nvPr/>
        </p:nvSpPr>
        <p:spPr>
          <a:xfrm>
            <a:off x="0" y="6019800"/>
            <a:ext cx="9144000" cy="838200"/>
          </a:xfrm>
          <a:prstGeom prst="rect">
            <a:avLst/>
          </a:prstGeom>
          <a:solidFill>
            <a:srgbClr val="3F9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17" name="Picture 6" descr="http://www.keyclub.org/Libraries/design_elements/Template_KeyClub_White_pencil_graphic.sflb.ashx"/>
          <p:cNvPicPr>
            <a:picLocks noChangeAspect="1" noChangeArrowheads="1"/>
          </p:cNvPicPr>
          <p:nvPr/>
        </p:nvPicPr>
        <p:blipFill>
          <a:blip r:embed="rId3" cstate="email"/>
          <a:srcRect/>
          <a:stretch>
            <a:fillRect/>
          </a:stretch>
        </p:blipFill>
        <p:spPr bwMode="auto">
          <a:xfrm flipV="1">
            <a:off x="0" y="1066800"/>
            <a:ext cx="9144000" cy="538390"/>
          </a:xfrm>
          <a:prstGeom prst="rect">
            <a:avLst/>
          </a:prstGeom>
          <a:noFill/>
        </p:spPr>
      </p:pic>
      <p:sp>
        <p:nvSpPr>
          <p:cNvPr id="15" name="Title 1"/>
          <p:cNvSpPr txBox="1">
            <a:spLocks/>
          </p:cNvSpPr>
          <p:nvPr/>
        </p:nvSpPr>
        <p:spPr>
          <a:xfrm>
            <a:off x="228600" y="1066800"/>
            <a:ext cx="6705600" cy="533400"/>
          </a:xfrm>
          <a:prstGeom prst="rect">
            <a:avLst/>
          </a:prstGeom>
        </p:spPr>
        <p:txBody>
          <a:bodyPr vert="horz" lIns="91440" tIns="45720" rIns="91440" bIns="45720" rtlCol="0" anchor="ctr">
            <a:normAutofit/>
          </a:bodyPr>
          <a:lstStyle/>
          <a:p>
            <a:pPr defTabSz="914400">
              <a:spcBef>
                <a:spcPct val="0"/>
              </a:spcBef>
              <a:defRPr/>
            </a:pPr>
            <a:r>
              <a:rPr lang="en-US" sz="2400" dirty="0" smtClean="0">
                <a:solidFill>
                  <a:srgbClr val="3F9C53"/>
                </a:solidFill>
                <a:latin typeface="Arial" pitchFamily="34" charset="0"/>
                <a:cs typeface="Arial" pitchFamily="34" charset="0"/>
              </a:rPr>
              <a:t>What NOT to do</a:t>
            </a:r>
            <a:endParaRPr lang="en-US" sz="2400" dirty="0">
              <a:solidFill>
                <a:srgbClr val="3F9C53"/>
              </a:solidFill>
              <a:latin typeface="Arial" pitchFamily="34" charset="0"/>
              <a:cs typeface="Arial" pitchFamily="34" charset="0"/>
            </a:endParaRPr>
          </a:p>
        </p:txBody>
      </p:sp>
      <p:sp>
        <p:nvSpPr>
          <p:cNvPr id="19" name="TextBox 18"/>
          <p:cNvSpPr txBox="1"/>
          <p:nvPr/>
        </p:nvSpPr>
        <p:spPr>
          <a:xfrm>
            <a:off x="762000" y="2209800"/>
            <a:ext cx="7391400" cy="3539430"/>
          </a:xfrm>
          <a:prstGeom prst="rect">
            <a:avLst/>
          </a:prstGeom>
          <a:noFill/>
        </p:spPr>
        <p:txBody>
          <a:bodyPr wrap="square" rtlCol="0">
            <a:spAutoFit/>
          </a:bodyPr>
          <a:lstStyle/>
          <a:p>
            <a:pPr defTabSz="914400">
              <a:buFont typeface="Arial" pitchFamily="34" charset="0"/>
              <a:buChar char="•"/>
            </a:pPr>
            <a:r>
              <a:rPr lang="en-US" sz="3200" dirty="0" smtClean="0">
                <a:solidFill>
                  <a:prstClr val="black"/>
                </a:solidFill>
                <a:latin typeface="Goudy Old Style" pitchFamily="18" charset="0"/>
              </a:rPr>
              <a:t>Rant</a:t>
            </a:r>
          </a:p>
          <a:p>
            <a:pPr defTabSz="914400">
              <a:buFont typeface="Arial" pitchFamily="34" charset="0"/>
              <a:buChar char="•"/>
            </a:pPr>
            <a:r>
              <a:rPr lang="en-US" sz="3200" dirty="0" smtClean="0">
                <a:solidFill>
                  <a:prstClr val="black"/>
                </a:solidFill>
                <a:latin typeface="Goudy Old Style" pitchFamily="18" charset="0"/>
              </a:rPr>
              <a:t>Cyber Bully</a:t>
            </a:r>
          </a:p>
          <a:p>
            <a:pPr defTabSz="914400">
              <a:buFont typeface="Arial" pitchFamily="34" charset="0"/>
              <a:buChar char="•"/>
            </a:pPr>
            <a:r>
              <a:rPr lang="en-US" sz="3200" dirty="0" smtClean="0">
                <a:solidFill>
                  <a:prstClr val="black"/>
                </a:solidFill>
                <a:latin typeface="Goudy Old Style" pitchFamily="18" charset="0"/>
              </a:rPr>
              <a:t>Gossip</a:t>
            </a:r>
          </a:p>
          <a:p>
            <a:pPr defTabSz="914400">
              <a:buFont typeface="Arial" pitchFamily="34" charset="0"/>
              <a:buChar char="•"/>
            </a:pPr>
            <a:r>
              <a:rPr lang="en-US" sz="3200" dirty="0" smtClean="0">
                <a:solidFill>
                  <a:prstClr val="black"/>
                </a:solidFill>
                <a:latin typeface="Goudy Old Style" pitchFamily="18" charset="0"/>
              </a:rPr>
              <a:t>Discriminate</a:t>
            </a:r>
          </a:p>
          <a:p>
            <a:pPr defTabSz="914400">
              <a:buFont typeface="Arial" pitchFamily="34" charset="0"/>
              <a:buChar char="•"/>
            </a:pPr>
            <a:r>
              <a:rPr lang="en-US" sz="3200" dirty="0" smtClean="0">
                <a:solidFill>
                  <a:prstClr val="black"/>
                </a:solidFill>
                <a:latin typeface="Goudy Old Style" pitchFamily="18" charset="0"/>
              </a:rPr>
              <a:t>Post inappropriate content</a:t>
            </a:r>
          </a:p>
          <a:p>
            <a:pPr defTabSz="914400">
              <a:buFont typeface="Arial" pitchFamily="34" charset="0"/>
              <a:buChar char="•"/>
            </a:pPr>
            <a:r>
              <a:rPr lang="en-US" sz="3200" dirty="0" smtClean="0">
                <a:solidFill>
                  <a:prstClr val="black"/>
                </a:solidFill>
                <a:latin typeface="Goudy Old Style" pitchFamily="18" charset="0"/>
              </a:rPr>
              <a:t>Say something that may </a:t>
            </a:r>
            <a:br>
              <a:rPr lang="en-US" sz="3200" dirty="0" smtClean="0">
                <a:solidFill>
                  <a:prstClr val="black"/>
                </a:solidFill>
                <a:latin typeface="Goudy Old Style" pitchFamily="18" charset="0"/>
              </a:rPr>
            </a:br>
            <a:r>
              <a:rPr lang="en-US" sz="3200" dirty="0" smtClean="0">
                <a:solidFill>
                  <a:prstClr val="black"/>
                </a:solidFill>
                <a:latin typeface="Goudy Old Style" pitchFamily="18" charset="0"/>
              </a:rPr>
              <a:t>offend others</a:t>
            </a:r>
          </a:p>
        </p:txBody>
      </p:sp>
      <p:sp>
        <p:nvSpPr>
          <p:cNvPr id="12" name="Rounded Rectangular Callout 11"/>
          <p:cNvSpPr/>
          <p:nvPr/>
        </p:nvSpPr>
        <p:spPr>
          <a:xfrm>
            <a:off x="4953000" y="1981200"/>
            <a:ext cx="3962400" cy="1905000"/>
          </a:xfrm>
          <a:prstGeom prst="wedgeRoundRect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dirty="0" smtClean="0">
              <a:solidFill>
                <a:prstClr val="white"/>
              </a:solidFill>
            </a:endParaRPr>
          </a:p>
          <a:p>
            <a:pPr defTabSz="914400"/>
            <a:r>
              <a:rPr lang="en-US" dirty="0" smtClean="0">
                <a:solidFill>
                  <a:prstClr val="white"/>
                </a:solidFill>
              </a:rPr>
              <a:t>*bleep* people are SO ANOOYING! THEY *bleep* AND *bleep*! EVERYDAY THEY *bleep* AND THE WAY THEY TALK IS SO *bleep* ANNOYING! OH MY **</a:t>
            </a:r>
            <a:r>
              <a:rPr lang="en-US" dirty="0" err="1" smtClean="0">
                <a:solidFill>
                  <a:prstClr val="white"/>
                </a:solidFill>
              </a:rPr>
              <a:t>bleeeeeeeeeep</a:t>
            </a:r>
            <a:r>
              <a:rPr lang="en-US" dirty="0" smtClean="0">
                <a:solidFill>
                  <a:prstClr val="white"/>
                </a:solidFill>
              </a:rPr>
              <a:t>**</a:t>
            </a:r>
          </a:p>
          <a:p>
            <a:pPr defTabSz="914400"/>
            <a:endParaRPr lang="en-US" dirty="0">
              <a:solidFill>
                <a:prstClr val="white"/>
              </a:solidFill>
            </a:endParaRPr>
          </a:p>
        </p:txBody>
      </p:sp>
      <p:sp>
        <p:nvSpPr>
          <p:cNvPr id="13" name="Text Box 2"/>
          <p:cNvSpPr txBox="1">
            <a:spLocks noChangeArrowheads="1"/>
          </p:cNvSpPr>
          <p:nvPr/>
        </p:nvSpPr>
        <p:spPr bwMode="auto">
          <a:xfrm>
            <a:off x="914393" y="6148790"/>
            <a:ext cx="1804100" cy="635067"/>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algn="r" defTabSz="914400" fontAlgn="base">
              <a:spcBef>
                <a:spcPct val="0"/>
              </a:spcBef>
              <a:spcAft>
                <a:spcPct val="0"/>
              </a:spcAft>
            </a:pPr>
            <a:r>
              <a:rPr lang="en-US" sz="4400" dirty="0" smtClean="0">
                <a:solidFill>
                  <a:prstClr val="white"/>
                </a:solidFill>
                <a:latin typeface="Century Gothic" pitchFamily="34" charset="0"/>
                <a:ea typeface="宋体" pitchFamily="2" charset="-122"/>
                <a:cs typeface="Arial" pitchFamily="34" charset="0"/>
              </a:rPr>
              <a:t>MRS</a:t>
            </a:r>
          </a:p>
        </p:txBody>
      </p:sp>
      <p:cxnSp>
        <p:nvCxnSpPr>
          <p:cNvPr id="14" name="Straight Connector 13"/>
          <p:cNvCxnSpPr/>
          <p:nvPr/>
        </p:nvCxnSpPr>
        <p:spPr>
          <a:xfrm rot="5400000">
            <a:off x="2567769" y="6509576"/>
            <a:ext cx="57328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Box 2"/>
          <p:cNvSpPr txBox="1">
            <a:spLocks noChangeArrowheads="1"/>
          </p:cNvSpPr>
          <p:nvPr/>
        </p:nvSpPr>
        <p:spPr bwMode="auto">
          <a:xfrm>
            <a:off x="3002696" y="6126163"/>
            <a:ext cx="4448427" cy="501289"/>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r>
              <a:rPr lang="en-US" sz="1600" dirty="0" smtClean="0">
                <a:solidFill>
                  <a:prstClr val="white"/>
                </a:solidFill>
                <a:latin typeface="Goudy Old Style" pitchFamily="18" charset="0"/>
                <a:ea typeface="宋体" pitchFamily="2" charset="-122"/>
                <a:cs typeface="Arial" pitchFamily="34" charset="0"/>
              </a:rPr>
              <a:t>Information and resources provided by the</a:t>
            </a:r>
          </a:p>
          <a:p>
            <a:pPr defTabSz="914400" fontAlgn="base">
              <a:spcBef>
                <a:spcPct val="0"/>
              </a:spcBef>
              <a:spcAft>
                <a:spcPct val="0"/>
              </a:spcAft>
            </a:pPr>
            <a:r>
              <a:rPr lang="en-US" sz="1600" dirty="0" smtClean="0">
                <a:solidFill>
                  <a:prstClr val="white"/>
                </a:solidFill>
                <a:latin typeface="Goudy Old Style" pitchFamily="18" charset="0"/>
                <a:ea typeface="宋体" pitchFamily="2" charset="-122"/>
                <a:cs typeface="Arial" pitchFamily="34" charset="0"/>
              </a:rPr>
              <a:t>District Members Relations Committee 2011-2012</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1752600"/>
          </a:xfrm>
          <a:prstGeom prst="rect">
            <a:avLst/>
          </a:prstGeom>
          <a:solidFill>
            <a:srgbClr val="3F9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TextBox 7"/>
          <p:cNvSpPr txBox="1"/>
          <p:nvPr/>
        </p:nvSpPr>
        <p:spPr>
          <a:xfrm>
            <a:off x="5181600" y="228600"/>
            <a:ext cx="3581400" cy="738664"/>
          </a:xfrm>
          <a:prstGeom prst="rect">
            <a:avLst/>
          </a:prstGeom>
          <a:noFill/>
        </p:spPr>
        <p:txBody>
          <a:bodyPr wrap="square" rtlCol="0">
            <a:spAutoFit/>
          </a:bodyPr>
          <a:lstStyle/>
          <a:p>
            <a:pPr defTabSz="914400"/>
            <a:r>
              <a:rPr lang="en-US" sz="4200" dirty="0" smtClean="0">
                <a:solidFill>
                  <a:prstClr val="white"/>
                </a:solidFill>
                <a:latin typeface="Century Gothic" pitchFamily="34" charset="0"/>
              </a:rPr>
              <a:t>K E Y  C L U B</a:t>
            </a:r>
            <a:endParaRPr lang="en-US" sz="4200" dirty="0">
              <a:solidFill>
                <a:prstClr val="white"/>
              </a:solidFill>
              <a:latin typeface="Century Gothic" pitchFamily="34" charset="0"/>
            </a:endParaRPr>
          </a:p>
        </p:txBody>
      </p:sp>
      <p:sp>
        <p:nvSpPr>
          <p:cNvPr id="9" name="Rectangle 8"/>
          <p:cNvSpPr/>
          <p:nvPr/>
        </p:nvSpPr>
        <p:spPr>
          <a:xfrm>
            <a:off x="0" y="6019800"/>
            <a:ext cx="9144000" cy="838200"/>
          </a:xfrm>
          <a:prstGeom prst="rect">
            <a:avLst/>
          </a:prstGeom>
          <a:solidFill>
            <a:srgbClr val="3F9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17" name="Picture 6" descr="http://www.keyclub.org/Libraries/design_elements/Template_KeyClub_White_pencil_graphic.sflb.ashx"/>
          <p:cNvPicPr>
            <a:picLocks noChangeAspect="1" noChangeArrowheads="1"/>
          </p:cNvPicPr>
          <p:nvPr/>
        </p:nvPicPr>
        <p:blipFill>
          <a:blip r:embed="rId2" cstate="email"/>
          <a:srcRect/>
          <a:stretch>
            <a:fillRect/>
          </a:stretch>
        </p:blipFill>
        <p:spPr bwMode="auto">
          <a:xfrm flipV="1">
            <a:off x="0" y="1066800"/>
            <a:ext cx="9144000" cy="538390"/>
          </a:xfrm>
          <a:prstGeom prst="rect">
            <a:avLst/>
          </a:prstGeom>
          <a:noFill/>
        </p:spPr>
      </p:pic>
      <p:sp>
        <p:nvSpPr>
          <p:cNvPr id="11" name="Content Placeholder 13"/>
          <p:cNvSpPr txBox="1">
            <a:spLocks/>
          </p:cNvSpPr>
          <p:nvPr/>
        </p:nvSpPr>
        <p:spPr>
          <a:xfrm>
            <a:off x="533400" y="2209800"/>
            <a:ext cx="8153400" cy="1371600"/>
          </a:xfrm>
          <a:prstGeom prst="rect">
            <a:avLst/>
          </a:prstGeom>
        </p:spPr>
        <p:txBody>
          <a:bodyPr vert="horz" lIns="91440" tIns="45720" rIns="91440" bIns="45720" rtlCol="0">
            <a:normAutofit lnSpcReduction="10000"/>
          </a:bodyPr>
          <a:lstStyle/>
          <a:p>
            <a:pPr algn="ctr" defTabSz="914400">
              <a:spcBef>
                <a:spcPct val="20000"/>
              </a:spcBef>
              <a:buFont typeface="Arial" pitchFamily="34" charset="0"/>
              <a:buNone/>
              <a:defRPr/>
            </a:pPr>
            <a:endParaRPr lang="en-US" sz="2800" dirty="0" smtClean="0">
              <a:solidFill>
                <a:prstClr val="black">
                  <a:tint val="75000"/>
                </a:prstClr>
              </a:solidFill>
              <a:latin typeface="Goudy Old Style" pitchFamily="18" charset="0"/>
            </a:endParaRPr>
          </a:p>
          <a:p>
            <a:pPr algn="ctr" defTabSz="914400">
              <a:spcBef>
                <a:spcPct val="20000"/>
              </a:spcBef>
              <a:buFont typeface="Arial" pitchFamily="34" charset="0"/>
              <a:buNone/>
              <a:defRPr/>
            </a:pPr>
            <a:r>
              <a:rPr lang="en-US" sz="4800" dirty="0" smtClean="0">
                <a:solidFill>
                  <a:prstClr val="black"/>
                </a:solidFill>
                <a:latin typeface="Century Gothic" pitchFamily="34" charset="0"/>
              </a:rPr>
              <a:t>Questions?</a:t>
            </a:r>
          </a:p>
          <a:p>
            <a:pPr algn="ctr" defTabSz="914400">
              <a:spcBef>
                <a:spcPct val="20000"/>
              </a:spcBef>
              <a:buFont typeface="Arial" pitchFamily="34" charset="0"/>
              <a:buNone/>
              <a:defRPr/>
            </a:pPr>
            <a:endParaRPr lang="en-US" sz="2800" dirty="0" smtClean="0">
              <a:solidFill>
                <a:prstClr val="black">
                  <a:tint val="75000"/>
                </a:prstClr>
              </a:solidFill>
              <a:latin typeface="Goudy Old Style" pitchFamily="18" charset="0"/>
            </a:endParaRPr>
          </a:p>
          <a:p>
            <a:pPr algn="ctr" defTabSz="914400">
              <a:spcBef>
                <a:spcPct val="20000"/>
              </a:spcBef>
              <a:buFont typeface="Arial" pitchFamily="34" charset="0"/>
              <a:buNone/>
              <a:defRPr/>
            </a:pPr>
            <a:endParaRPr lang="en-US" sz="2800" dirty="0" smtClean="0">
              <a:solidFill>
                <a:prstClr val="black">
                  <a:tint val="75000"/>
                </a:prstClr>
              </a:solidFill>
              <a:latin typeface="Goudy Old Style" pitchFamily="18" charset="0"/>
            </a:endParaRPr>
          </a:p>
          <a:p>
            <a:pPr algn="ctr" defTabSz="914400">
              <a:spcBef>
                <a:spcPct val="20000"/>
              </a:spcBef>
              <a:buFont typeface="Arial" pitchFamily="34" charset="0"/>
              <a:buNone/>
              <a:defRPr/>
            </a:pPr>
            <a:endParaRPr lang="en-US" sz="2800" dirty="0" smtClean="0">
              <a:solidFill>
                <a:prstClr val="black">
                  <a:tint val="75000"/>
                </a:prstClr>
              </a:solidFill>
              <a:latin typeface="Goudy Old Style" pitchFamily="18" charset="0"/>
            </a:endParaRPr>
          </a:p>
        </p:txBody>
      </p:sp>
      <p:sp>
        <p:nvSpPr>
          <p:cNvPr id="12" name="TextBox 11"/>
          <p:cNvSpPr txBox="1"/>
          <p:nvPr/>
        </p:nvSpPr>
        <p:spPr>
          <a:xfrm>
            <a:off x="762000" y="3886200"/>
            <a:ext cx="3886200" cy="1348061"/>
          </a:xfrm>
          <a:prstGeom prst="rect">
            <a:avLst/>
          </a:prstGeom>
          <a:noFill/>
        </p:spPr>
        <p:txBody>
          <a:bodyPr wrap="square" rtlCol="0">
            <a:spAutoFit/>
          </a:bodyPr>
          <a:lstStyle/>
          <a:p>
            <a:pPr algn="ctr" defTabSz="914400">
              <a:spcBef>
                <a:spcPct val="20000"/>
              </a:spcBef>
              <a:defRPr/>
            </a:pPr>
            <a:r>
              <a:rPr lang="en-US" sz="2400" dirty="0" smtClean="0">
                <a:solidFill>
                  <a:prstClr val="black">
                    <a:tint val="75000"/>
                  </a:prstClr>
                </a:solidFill>
                <a:latin typeface="Goudy Old Style" pitchFamily="18" charset="0"/>
              </a:rPr>
              <a:t>Elijah Kang</a:t>
            </a:r>
          </a:p>
          <a:p>
            <a:pPr algn="ctr" defTabSz="914400">
              <a:spcBef>
                <a:spcPct val="20000"/>
              </a:spcBef>
              <a:defRPr/>
            </a:pPr>
            <a:r>
              <a:rPr lang="en-US" sz="2400" dirty="0" smtClean="0">
                <a:solidFill>
                  <a:prstClr val="black">
                    <a:tint val="75000"/>
                  </a:prstClr>
                </a:solidFill>
                <a:latin typeface="Goudy Old Style" pitchFamily="18" charset="0"/>
                <a:hlinkClick r:id="rId3"/>
              </a:rPr>
              <a:t>cnhkc.dte1112@gmail.com</a:t>
            </a:r>
            <a:endParaRPr lang="en-US" sz="2400" dirty="0" smtClean="0">
              <a:solidFill>
                <a:prstClr val="black">
                  <a:tint val="75000"/>
                </a:prstClr>
              </a:solidFill>
              <a:latin typeface="Goudy Old Style" pitchFamily="18" charset="0"/>
            </a:endParaRPr>
          </a:p>
          <a:p>
            <a:pPr algn="ctr" defTabSz="914400">
              <a:spcBef>
                <a:spcPct val="20000"/>
              </a:spcBef>
              <a:defRPr/>
            </a:pPr>
            <a:r>
              <a:rPr lang="en-US" sz="2400" dirty="0" smtClean="0">
                <a:solidFill>
                  <a:prstClr val="black">
                    <a:tint val="75000"/>
                  </a:prstClr>
                </a:solidFill>
                <a:latin typeface="Goudy Old Style" pitchFamily="18" charset="0"/>
              </a:rPr>
              <a:t>(818) 518-4393</a:t>
            </a:r>
          </a:p>
        </p:txBody>
      </p:sp>
      <p:sp>
        <p:nvSpPr>
          <p:cNvPr id="18" name="TextBox 17"/>
          <p:cNvSpPr txBox="1"/>
          <p:nvPr/>
        </p:nvSpPr>
        <p:spPr>
          <a:xfrm>
            <a:off x="4648200" y="3886200"/>
            <a:ext cx="3886200" cy="1348061"/>
          </a:xfrm>
          <a:prstGeom prst="rect">
            <a:avLst/>
          </a:prstGeom>
          <a:noFill/>
        </p:spPr>
        <p:txBody>
          <a:bodyPr wrap="square" rtlCol="0">
            <a:spAutoFit/>
          </a:bodyPr>
          <a:lstStyle/>
          <a:p>
            <a:pPr algn="ctr" defTabSz="914400">
              <a:spcBef>
                <a:spcPct val="20000"/>
              </a:spcBef>
              <a:defRPr/>
            </a:pPr>
            <a:r>
              <a:rPr lang="en-US" sz="2400" dirty="0" smtClean="0">
                <a:solidFill>
                  <a:prstClr val="black">
                    <a:tint val="75000"/>
                  </a:prstClr>
                </a:solidFill>
                <a:latin typeface="Goudy Old Style" pitchFamily="18" charset="0"/>
              </a:rPr>
              <a:t>John Yap</a:t>
            </a:r>
          </a:p>
          <a:p>
            <a:pPr algn="ctr" defTabSz="914400">
              <a:spcBef>
                <a:spcPct val="20000"/>
              </a:spcBef>
              <a:defRPr/>
            </a:pPr>
            <a:r>
              <a:rPr lang="en-US" sz="2400" dirty="0" smtClean="0">
                <a:solidFill>
                  <a:prstClr val="black">
                    <a:tint val="75000"/>
                  </a:prstClr>
                </a:solidFill>
                <a:latin typeface="Goudy Old Style" pitchFamily="18" charset="0"/>
                <a:hlinkClick r:id="rId4"/>
              </a:rPr>
              <a:t>d35e.cnhkc.ltg@gmail.com</a:t>
            </a:r>
            <a:endParaRPr lang="en-US" sz="2400" dirty="0" smtClean="0">
              <a:solidFill>
                <a:prstClr val="black">
                  <a:tint val="75000"/>
                </a:prstClr>
              </a:solidFill>
              <a:latin typeface="Goudy Old Style" pitchFamily="18" charset="0"/>
            </a:endParaRPr>
          </a:p>
          <a:p>
            <a:pPr algn="ctr" defTabSz="914400">
              <a:spcBef>
                <a:spcPct val="20000"/>
              </a:spcBef>
              <a:defRPr/>
            </a:pPr>
            <a:r>
              <a:rPr lang="en-US" sz="2400" dirty="0" smtClean="0">
                <a:solidFill>
                  <a:prstClr val="black">
                    <a:tint val="75000"/>
                  </a:prstClr>
                </a:solidFill>
                <a:latin typeface="Goudy Old Style" pitchFamily="18" charset="0"/>
              </a:rPr>
              <a:t>(626) 643-9922</a:t>
            </a:r>
          </a:p>
        </p:txBody>
      </p:sp>
      <p:sp>
        <p:nvSpPr>
          <p:cNvPr id="14" name="TextBox 13"/>
          <p:cNvSpPr txBox="1"/>
          <p:nvPr/>
        </p:nvSpPr>
        <p:spPr>
          <a:xfrm>
            <a:off x="228600" y="1143000"/>
            <a:ext cx="2743200" cy="400110"/>
          </a:xfrm>
          <a:prstGeom prst="rect">
            <a:avLst/>
          </a:prstGeom>
          <a:noFill/>
        </p:spPr>
        <p:txBody>
          <a:bodyPr wrap="square" rtlCol="0">
            <a:spAutoFit/>
          </a:bodyPr>
          <a:lstStyle/>
          <a:p>
            <a:pPr defTabSz="914400"/>
            <a:r>
              <a:rPr lang="en-US" sz="2000" dirty="0" smtClean="0">
                <a:solidFill>
                  <a:prstClr val="black"/>
                </a:solidFill>
                <a:latin typeface="Century Gothic" pitchFamily="34" charset="0"/>
              </a:rPr>
              <a:t>Summer Board 2011</a:t>
            </a:r>
            <a:endParaRPr lang="en-US" sz="2000" dirty="0">
              <a:solidFill>
                <a:prstClr val="black"/>
              </a:solidFill>
              <a:latin typeface="Century Gothic" pitchFamily="34" charset="0"/>
            </a:endParaRPr>
          </a:p>
        </p:txBody>
      </p:sp>
      <p:sp>
        <p:nvSpPr>
          <p:cNvPr id="15" name="Text Box 2"/>
          <p:cNvSpPr txBox="1">
            <a:spLocks noChangeArrowheads="1"/>
          </p:cNvSpPr>
          <p:nvPr/>
        </p:nvSpPr>
        <p:spPr bwMode="auto">
          <a:xfrm>
            <a:off x="914393" y="6148790"/>
            <a:ext cx="1804100" cy="635067"/>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algn="r" defTabSz="914400" fontAlgn="base">
              <a:spcBef>
                <a:spcPct val="0"/>
              </a:spcBef>
              <a:spcAft>
                <a:spcPct val="0"/>
              </a:spcAft>
            </a:pPr>
            <a:r>
              <a:rPr lang="en-US" sz="4400" dirty="0" smtClean="0">
                <a:solidFill>
                  <a:prstClr val="white"/>
                </a:solidFill>
                <a:latin typeface="Century Gothic" pitchFamily="34" charset="0"/>
                <a:ea typeface="宋体" pitchFamily="2" charset="-122"/>
                <a:cs typeface="Arial" pitchFamily="34" charset="0"/>
              </a:rPr>
              <a:t>MRS</a:t>
            </a:r>
          </a:p>
        </p:txBody>
      </p:sp>
      <p:cxnSp>
        <p:nvCxnSpPr>
          <p:cNvPr id="19" name="Straight Connector 18"/>
          <p:cNvCxnSpPr/>
          <p:nvPr/>
        </p:nvCxnSpPr>
        <p:spPr>
          <a:xfrm rot="5400000">
            <a:off x="2567769" y="6509576"/>
            <a:ext cx="57328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 Box 2"/>
          <p:cNvSpPr txBox="1">
            <a:spLocks noChangeArrowheads="1"/>
          </p:cNvSpPr>
          <p:nvPr/>
        </p:nvSpPr>
        <p:spPr bwMode="auto">
          <a:xfrm>
            <a:off x="3002696" y="6126163"/>
            <a:ext cx="4448427" cy="501289"/>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r>
              <a:rPr lang="en-US" sz="1600" dirty="0" smtClean="0">
                <a:solidFill>
                  <a:prstClr val="white"/>
                </a:solidFill>
                <a:latin typeface="Goudy Old Style" pitchFamily="18" charset="0"/>
                <a:ea typeface="宋体" pitchFamily="2" charset="-122"/>
                <a:cs typeface="Arial" pitchFamily="34" charset="0"/>
              </a:rPr>
              <a:t>Information and resources provided by the</a:t>
            </a:r>
          </a:p>
          <a:p>
            <a:pPr defTabSz="914400" fontAlgn="base">
              <a:spcBef>
                <a:spcPct val="0"/>
              </a:spcBef>
              <a:spcAft>
                <a:spcPct val="0"/>
              </a:spcAft>
            </a:pPr>
            <a:r>
              <a:rPr lang="en-US" sz="1600" dirty="0" smtClean="0">
                <a:solidFill>
                  <a:prstClr val="white"/>
                </a:solidFill>
                <a:latin typeface="Goudy Old Style" pitchFamily="18" charset="0"/>
                <a:ea typeface="宋体" pitchFamily="2" charset="-122"/>
                <a:cs typeface="Arial" pitchFamily="34" charset="0"/>
              </a:rPr>
              <a:t>District Members Relations Committee 2011-2012</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4" name="Title 3"/>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752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Pentagon 5"/>
          <p:cNvSpPr/>
          <p:nvPr/>
        </p:nvSpPr>
        <p:spPr>
          <a:xfrm>
            <a:off x="0" y="914400"/>
            <a:ext cx="8991600" cy="533400"/>
          </a:xfrm>
          <a:prstGeom prst="homePlate">
            <a:avLst>
              <a:gd name="adj" fmla="val 5263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 name="TextBox 6"/>
          <p:cNvSpPr txBox="1"/>
          <p:nvPr/>
        </p:nvSpPr>
        <p:spPr>
          <a:xfrm>
            <a:off x="3124200" y="152400"/>
            <a:ext cx="5638800" cy="769441"/>
          </a:xfrm>
          <a:prstGeom prst="rect">
            <a:avLst/>
          </a:prstGeom>
          <a:noFill/>
        </p:spPr>
        <p:txBody>
          <a:bodyPr wrap="square" rtlCol="0">
            <a:spAutoFit/>
          </a:bodyPr>
          <a:lstStyle/>
          <a:p>
            <a:pPr defTabSz="914400"/>
            <a:r>
              <a:rPr lang="en-US" sz="4400" dirty="0" smtClean="0">
                <a:solidFill>
                  <a:srgbClr val="FFFF00"/>
                </a:solidFill>
                <a:latin typeface="Century Gothic" pitchFamily="34" charset="0"/>
              </a:rPr>
              <a:t>C N H</a:t>
            </a:r>
            <a:r>
              <a:rPr lang="en-US" sz="4400" dirty="0" smtClean="0">
                <a:solidFill>
                  <a:srgbClr val="7030A0"/>
                </a:solidFill>
                <a:latin typeface="Century Gothic" pitchFamily="34" charset="0"/>
              </a:rPr>
              <a:t> </a:t>
            </a:r>
            <a:r>
              <a:rPr lang="en-US" sz="4400" dirty="0" smtClean="0">
                <a:solidFill>
                  <a:prstClr val="white"/>
                </a:solidFill>
                <a:latin typeface="Century Gothic" pitchFamily="34" charset="0"/>
              </a:rPr>
              <a:t> K E Y  C L U B</a:t>
            </a:r>
            <a:endParaRPr lang="en-US" sz="4400" dirty="0">
              <a:solidFill>
                <a:prstClr val="white"/>
              </a:solidFill>
              <a:latin typeface="Century Gothic" pitchFamily="34" charset="0"/>
            </a:endParaRPr>
          </a:p>
        </p:txBody>
      </p:sp>
      <p:sp>
        <p:nvSpPr>
          <p:cNvPr id="13" name="Rectangle 12"/>
          <p:cNvSpPr/>
          <p:nvPr/>
        </p:nvSpPr>
        <p:spPr>
          <a:xfrm>
            <a:off x="0" y="6019800"/>
            <a:ext cx="9144000" cy="838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ctrTitle"/>
          </p:nvPr>
        </p:nvSpPr>
        <p:spPr/>
        <p:txBody>
          <a:bodyPr/>
          <a:lstStyle/>
          <a:p>
            <a:r>
              <a:rPr lang="en-US" b="1" dirty="0" smtClean="0">
                <a:latin typeface="Century Gothic" pitchFamily="34" charset="0"/>
              </a:rPr>
              <a:t>Webinars</a:t>
            </a:r>
            <a:endParaRPr lang="en-US" b="1" dirty="0">
              <a:latin typeface="Century Gothic" pitchFamily="34" charset="0"/>
            </a:endParaRPr>
          </a:p>
        </p:txBody>
      </p:sp>
      <p:sp>
        <p:nvSpPr>
          <p:cNvPr id="5" name="Subtitle 4"/>
          <p:cNvSpPr>
            <a:spLocks noGrp="1"/>
          </p:cNvSpPr>
          <p:nvPr>
            <p:ph type="subTitle" idx="1"/>
          </p:nvPr>
        </p:nvSpPr>
        <p:spPr/>
        <p:txBody>
          <a:bodyPr>
            <a:normAutofit fontScale="85000" lnSpcReduction="20000"/>
          </a:bodyPr>
          <a:lstStyle/>
          <a:p>
            <a:r>
              <a:rPr lang="en-US" dirty="0" smtClean="0">
                <a:latin typeface="Century Gothic" pitchFamily="34" charset="0"/>
              </a:rPr>
              <a:t>Presented by </a:t>
            </a:r>
          </a:p>
          <a:p>
            <a:r>
              <a:rPr lang="en-US" dirty="0" smtClean="0">
                <a:latin typeface="Century Gothic" pitchFamily="34" charset="0"/>
              </a:rPr>
              <a:t>Governor </a:t>
            </a:r>
            <a:r>
              <a:rPr lang="en-US" dirty="0" err="1" smtClean="0">
                <a:latin typeface="Century Gothic" pitchFamily="34" charset="0"/>
              </a:rPr>
              <a:t>Erinn</a:t>
            </a:r>
            <a:r>
              <a:rPr lang="en-US" dirty="0" smtClean="0">
                <a:latin typeface="Century Gothic" pitchFamily="34" charset="0"/>
              </a:rPr>
              <a:t> Wong</a:t>
            </a:r>
          </a:p>
          <a:p>
            <a:r>
              <a:rPr lang="en-US" dirty="0" smtClean="0">
                <a:latin typeface="Century Gothic" pitchFamily="34" charset="0"/>
              </a:rPr>
              <a:t>and</a:t>
            </a:r>
          </a:p>
          <a:p>
            <a:r>
              <a:rPr lang="en-US" dirty="0" smtClean="0">
                <a:latin typeface="Century Gothic" pitchFamily="34" charset="0"/>
              </a:rPr>
              <a:t>Zack </a:t>
            </a:r>
            <a:r>
              <a:rPr lang="en-US" dirty="0" err="1" smtClean="0">
                <a:latin typeface="Century Gothic" pitchFamily="34" charset="0"/>
              </a:rPr>
              <a:t>Dameron</a:t>
            </a:r>
            <a:r>
              <a:rPr lang="en-US" dirty="0" smtClean="0">
                <a:latin typeface="Century Gothic" pitchFamily="34" charset="0"/>
              </a:rPr>
              <a:t>, D18 </a:t>
            </a:r>
          </a:p>
          <a:p>
            <a:endParaRPr lang="en-US" dirty="0">
              <a:latin typeface="Century Gothic" pitchFamily="34" charset="0"/>
            </a:endParaRPr>
          </a:p>
        </p:txBody>
      </p:sp>
      <p:sp>
        <p:nvSpPr>
          <p:cNvPr id="8" name="Text Box 2"/>
          <p:cNvSpPr txBox="1">
            <a:spLocks noChangeArrowheads="1"/>
          </p:cNvSpPr>
          <p:nvPr/>
        </p:nvSpPr>
        <p:spPr bwMode="auto">
          <a:xfrm>
            <a:off x="990600" y="6019800"/>
            <a:ext cx="1804100" cy="635067"/>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algn="r" defTabSz="914400" fontAlgn="base">
              <a:spcBef>
                <a:spcPct val="0"/>
              </a:spcBef>
              <a:spcAft>
                <a:spcPct val="0"/>
              </a:spcAft>
            </a:pPr>
            <a:r>
              <a:rPr lang="en-US" sz="4400" dirty="0" smtClean="0">
                <a:solidFill>
                  <a:prstClr val="white"/>
                </a:solidFill>
                <a:latin typeface="Century Gothic" pitchFamily="34" charset="0"/>
                <a:ea typeface="宋体" pitchFamily="2" charset="-122"/>
                <a:cs typeface="Arial" pitchFamily="34" charset="0"/>
              </a:rPr>
              <a:t>MRS</a:t>
            </a:r>
          </a:p>
        </p:txBody>
      </p:sp>
      <p:cxnSp>
        <p:nvCxnSpPr>
          <p:cNvPr id="9" name="Straight Connector 8"/>
          <p:cNvCxnSpPr/>
          <p:nvPr/>
        </p:nvCxnSpPr>
        <p:spPr>
          <a:xfrm rot="5400000">
            <a:off x="2532757" y="6382643"/>
            <a:ext cx="57328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Box 2"/>
          <p:cNvSpPr txBox="1">
            <a:spLocks noChangeArrowheads="1"/>
          </p:cNvSpPr>
          <p:nvPr/>
        </p:nvSpPr>
        <p:spPr bwMode="auto">
          <a:xfrm>
            <a:off x="2971800" y="6019800"/>
            <a:ext cx="4448427" cy="501289"/>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r>
              <a:rPr lang="en-US" sz="1600" dirty="0" smtClean="0">
                <a:solidFill>
                  <a:prstClr val="white"/>
                </a:solidFill>
                <a:latin typeface="Goudy Old Style" pitchFamily="18" charset="0"/>
                <a:ea typeface="宋体" pitchFamily="2" charset="-122"/>
                <a:cs typeface="Arial" pitchFamily="34" charset="0"/>
              </a:rPr>
              <a:t>Information and resources provided by the</a:t>
            </a:r>
          </a:p>
          <a:p>
            <a:pPr defTabSz="914400" fontAlgn="base">
              <a:spcBef>
                <a:spcPct val="0"/>
              </a:spcBef>
              <a:spcAft>
                <a:spcPct val="0"/>
              </a:spcAft>
            </a:pPr>
            <a:r>
              <a:rPr lang="en-US" sz="1600" dirty="0" smtClean="0">
                <a:solidFill>
                  <a:prstClr val="white"/>
                </a:solidFill>
                <a:latin typeface="Goudy Old Style" pitchFamily="18" charset="0"/>
                <a:ea typeface="宋体" pitchFamily="2" charset="-122"/>
                <a:cs typeface="Arial" pitchFamily="34" charset="0"/>
              </a:rPr>
              <a:t>District Members Relations Committee 2011-2012</a:t>
            </a:r>
          </a:p>
        </p:txBody>
      </p:sp>
    </p:spTree>
  </p:cSld>
  <p:clrMapOvr>
    <a:masterClrMapping/>
  </p:clrMapOvr>
  <p:transition spd="slow">
    <p:wheel spokes="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752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Pentagon 5"/>
          <p:cNvSpPr/>
          <p:nvPr/>
        </p:nvSpPr>
        <p:spPr>
          <a:xfrm>
            <a:off x="0" y="914400"/>
            <a:ext cx="8991600" cy="533400"/>
          </a:xfrm>
          <a:prstGeom prst="homePlate">
            <a:avLst>
              <a:gd name="adj" fmla="val 5263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 name="TextBox 6"/>
          <p:cNvSpPr txBox="1"/>
          <p:nvPr/>
        </p:nvSpPr>
        <p:spPr>
          <a:xfrm>
            <a:off x="3124200" y="152400"/>
            <a:ext cx="5638800" cy="769441"/>
          </a:xfrm>
          <a:prstGeom prst="rect">
            <a:avLst/>
          </a:prstGeom>
          <a:noFill/>
        </p:spPr>
        <p:txBody>
          <a:bodyPr wrap="square" rtlCol="0">
            <a:spAutoFit/>
          </a:bodyPr>
          <a:lstStyle/>
          <a:p>
            <a:pPr defTabSz="914400"/>
            <a:r>
              <a:rPr lang="en-US" sz="4400" dirty="0" smtClean="0">
                <a:solidFill>
                  <a:srgbClr val="FFFF00"/>
                </a:solidFill>
                <a:latin typeface="Century Gothic" pitchFamily="34" charset="0"/>
              </a:rPr>
              <a:t>C N H</a:t>
            </a:r>
            <a:r>
              <a:rPr lang="en-US" sz="4400" dirty="0" smtClean="0">
                <a:solidFill>
                  <a:srgbClr val="7030A0"/>
                </a:solidFill>
                <a:latin typeface="Century Gothic" pitchFamily="34" charset="0"/>
              </a:rPr>
              <a:t> </a:t>
            </a:r>
            <a:r>
              <a:rPr lang="en-US" sz="4400" dirty="0" smtClean="0">
                <a:solidFill>
                  <a:prstClr val="white"/>
                </a:solidFill>
                <a:latin typeface="Century Gothic" pitchFamily="34" charset="0"/>
              </a:rPr>
              <a:t> K E Y  C L U B</a:t>
            </a:r>
            <a:endParaRPr lang="en-US" sz="4400" dirty="0">
              <a:solidFill>
                <a:prstClr val="white"/>
              </a:solidFill>
              <a:latin typeface="Century Gothic" pitchFamily="34" charset="0"/>
            </a:endParaRPr>
          </a:p>
        </p:txBody>
      </p:sp>
      <p:sp>
        <p:nvSpPr>
          <p:cNvPr id="13" name="Rectangle 12"/>
          <p:cNvSpPr/>
          <p:nvPr/>
        </p:nvSpPr>
        <p:spPr>
          <a:xfrm>
            <a:off x="0" y="6324600"/>
            <a:ext cx="91440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p:nvPr>
        </p:nvSpPr>
        <p:spPr>
          <a:xfrm>
            <a:off x="457200" y="609600"/>
            <a:ext cx="8229600" cy="1143000"/>
          </a:xfrm>
        </p:spPr>
        <p:txBody>
          <a:bodyPr/>
          <a:lstStyle/>
          <a:p>
            <a:r>
              <a:rPr lang="en-US" dirty="0" smtClean="0">
                <a:latin typeface="Century Gothic" pitchFamily="34" charset="0"/>
              </a:rPr>
              <a:t>What is a webinar???</a:t>
            </a:r>
            <a:endParaRPr lang="en-US" dirty="0">
              <a:latin typeface="Century Gothic" pitchFamily="34" charset="0"/>
            </a:endParaRPr>
          </a:p>
        </p:txBody>
      </p:sp>
      <p:sp>
        <p:nvSpPr>
          <p:cNvPr id="3" name="Content Placeholder 2"/>
          <p:cNvSpPr>
            <a:spLocks noGrp="1"/>
          </p:cNvSpPr>
          <p:nvPr>
            <p:ph idx="1"/>
          </p:nvPr>
        </p:nvSpPr>
        <p:spPr>
          <a:xfrm>
            <a:off x="457200" y="1735015"/>
            <a:ext cx="8229600" cy="4525963"/>
          </a:xfrm>
        </p:spPr>
        <p:txBody>
          <a:bodyPr>
            <a:normAutofit/>
          </a:bodyPr>
          <a:lstStyle/>
          <a:p>
            <a:endParaRPr lang="en-US" dirty="0" smtClean="0">
              <a:latin typeface="Century Gothic" pitchFamily="34" charset="0"/>
            </a:endParaRPr>
          </a:p>
          <a:p>
            <a:pPr marL="0" indent="0">
              <a:buNone/>
            </a:pPr>
            <a:endParaRPr lang="en-US" dirty="0">
              <a:latin typeface="Century Gothic" pitchFamily="34" charset="0"/>
            </a:endParaRPr>
          </a:p>
          <a:p>
            <a:pPr marL="0" indent="0">
              <a:buNone/>
            </a:pPr>
            <a:r>
              <a:rPr lang="en-US" dirty="0" smtClean="0">
                <a:latin typeface="Century Gothic" pitchFamily="34" charset="0"/>
              </a:rPr>
              <a:t>        </a:t>
            </a:r>
          </a:p>
          <a:p>
            <a:pPr marL="0" indent="0">
              <a:buNone/>
            </a:pPr>
            <a:r>
              <a:rPr lang="en-US" dirty="0">
                <a:latin typeface="Century Gothic" pitchFamily="34" charset="0"/>
              </a:rPr>
              <a:t> </a:t>
            </a:r>
            <a:r>
              <a:rPr lang="en-US" dirty="0" smtClean="0">
                <a:latin typeface="Century Gothic" pitchFamily="34" charset="0"/>
              </a:rPr>
              <a:t>       </a:t>
            </a:r>
            <a:r>
              <a:rPr lang="en-US" dirty="0" smtClean="0">
                <a:latin typeface="Goudy Old Style" pitchFamily="18" charset="0"/>
              </a:rPr>
              <a:t>Web                                    Seminar</a:t>
            </a:r>
          </a:p>
          <a:p>
            <a:pPr marL="0" indent="0">
              <a:buNone/>
            </a:pPr>
            <a:endParaRPr lang="en-US" dirty="0">
              <a:latin typeface="Goudy Old Style" pitchFamily="18" charset="0"/>
            </a:endParaRPr>
          </a:p>
          <a:p>
            <a:r>
              <a:rPr lang="en-US" dirty="0" smtClean="0">
                <a:latin typeface="Goudy Old Style" pitchFamily="18" charset="0"/>
              </a:rPr>
              <a:t>It is </a:t>
            </a:r>
            <a:r>
              <a:rPr lang="en-US" dirty="0">
                <a:latin typeface="Goudy Old Style" pitchFamily="18" charset="0"/>
              </a:rPr>
              <a:t>an interactive, speaker-led learning session that is delivered over the internet.</a:t>
            </a:r>
            <a:endParaRPr lang="en-US" dirty="0" smtClean="0">
              <a:latin typeface="Goudy Old Style" pitchFamily="18" charset="0"/>
            </a:endParaRPr>
          </a:p>
        </p:txBody>
      </p:sp>
      <p:pic>
        <p:nvPicPr>
          <p:cNvPr id="15" name="Picture 14"/>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609599" y="1811214"/>
            <a:ext cx="2362201" cy="1693985"/>
          </a:xfrm>
          <a:prstGeom prst="rect">
            <a:avLst/>
          </a:prstGeom>
        </p:spPr>
      </p:pic>
      <p:pic>
        <p:nvPicPr>
          <p:cNvPr id="16" name="Picture 15"/>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5543183" y="1817076"/>
            <a:ext cx="1895475" cy="1428750"/>
          </a:xfrm>
          <a:prstGeom prst="rect">
            <a:avLst/>
          </a:prstGeom>
        </p:spPr>
      </p:pic>
      <p:sp>
        <p:nvSpPr>
          <p:cNvPr id="17" name="Plus 16"/>
          <p:cNvSpPr/>
          <p:nvPr/>
        </p:nvSpPr>
        <p:spPr>
          <a:xfrm>
            <a:off x="3810000" y="2057400"/>
            <a:ext cx="8382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xmlns="" val="2386285461"/>
      </p:ext>
    </p:extLst>
  </p:cSld>
  <p:clrMapOvr>
    <a:masterClrMapping/>
  </p:clrMapOvr>
  <p:transition spd="slow">
    <p:wheel spokes="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752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Pentagon 5"/>
          <p:cNvSpPr/>
          <p:nvPr/>
        </p:nvSpPr>
        <p:spPr>
          <a:xfrm>
            <a:off x="0" y="914400"/>
            <a:ext cx="8991600" cy="533400"/>
          </a:xfrm>
          <a:prstGeom prst="homePlate">
            <a:avLst>
              <a:gd name="adj" fmla="val 5263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 name="TextBox 6"/>
          <p:cNvSpPr txBox="1"/>
          <p:nvPr/>
        </p:nvSpPr>
        <p:spPr>
          <a:xfrm>
            <a:off x="3124200" y="152400"/>
            <a:ext cx="5638800" cy="769441"/>
          </a:xfrm>
          <a:prstGeom prst="rect">
            <a:avLst/>
          </a:prstGeom>
          <a:noFill/>
        </p:spPr>
        <p:txBody>
          <a:bodyPr wrap="square" rtlCol="0">
            <a:spAutoFit/>
          </a:bodyPr>
          <a:lstStyle/>
          <a:p>
            <a:pPr defTabSz="914400"/>
            <a:r>
              <a:rPr lang="en-US" sz="4400" dirty="0" smtClean="0">
                <a:solidFill>
                  <a:srgbClr val="FFFF00"/>
                </a:solidFill>
                <a:latin typeface="Century Gothic" pitchFamily="34" charset="0"/>
              </a:rPr>
              <a:t>C N H</a:t>
            </a:r>
            <a:r>
              <a:rPr lang="en-US" sz="4400" dirty="0" smtClean="0">
                <a:solidFill>
                  <a:srgbClr val="7030A0"/>
                </a:solidFill>
                <a:latin typeface="Century Gothic" pitchFamily="34" charset="0"/>
              </a:rPr>
              <a:t> </a:t>
            </a:r>
            <a:r>
              <a:rPr lang="en-US" sz="4400" dirty="0" smtClean="0">
                <a:solidFill>
                  <a:prstClr val="white"/>
                </a:solidFill>
                <a:latin typeface="Century Gothic" pitchFamily="34" charset="0"/>
              </a:rPr>
              <a:t> K E Y  C L U B</a:t>
            </a:r>
            <a:endParaRPr lang="en-US" sz="4400" dirty="0">
              <a:solidFill>
                <a:prstClr val="white"/>
              </a:solidFill>
              <a:latin typeface="Century Gothic" pitchFamily="34" charset="0"/>
            </a:endParaRPr>
          </a:p>
        </p:txBody>
      </p:sp>
      <p:sp>
        <p:nvSpPr>
          <p:cNvPr id="13" name="Rectangle 12"/>
          <p:cNvSpPr/>
          <p:nvPr/>
        </p:nvSpPr>
        <p:spPr>
          <a:xfrm>
            <a:off x="0" y="6324600"/>
            <a:ext cx="91440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1483942700"/>
              </p:ext>
            </p:extLst>
          </p:nvPr>
        </p:nvGraphicFramePr>
        <p:xfrm>
          <a:off x="0" y="1652954"/>
          <a:ext cx="9144000" cy="5257800"/>
        </p:xfrm>
        <a:graphic>
          <a:graphicData uri="http://schemas.openxmlformats.org/drawingml/2006/table">
            <a:tbl>
              <a:tblPr firstRow="1" bandRow="1">
                <a:tableStyleId>{7DF18680-E054-41AD-8BC1-D1AEF772440D}</a:tableStyleId>
              </a:tblPr>
              <a:tblGrid>
                <a:gridCol w="2286000"/>
                <a:gridCol w="2286000"/>
                <a:gridCol w="2286000"/>
                <a:gridCol w="2286000"/>
              </a:tblGrid>
              <a:tr h="1143000">
                <a:tc>
                  <a:txBody>
                    <a:bodyPr/>
                    <a:lstStyle/>
                    <a:p>
                      <a:endParaRPr lang="en-US" dirty="0"/>
                    </a:p>
                  </a:txBody>
                  <a:tcPr/>
                </a:tc>
                <a:tc>
                  <a:txBody>
                    <a:bodyPr/>
                    <a:lstStyle/>
                    <a:p>
                      <a:pPr algn="ctr"/>
                      <a:r>
                        <a:rPr lang="en-US" sz="2800" dirty="0" smtClean="0">
                          <a:latin typeface="Goudy Old Style" pitchFamily="18" charset="0"/>
                        </a:rPr>
                        <a:t>Collaboration</a:t>
                      </a:r>
                      <a:endParaRPr lang="en-US" sz="2800" dirty="0">
                        <a:latin typeface="Goudy Old Style" pitchFamily="18" charset="0"/>
                      </a:endParaRPr>
                    </a:p>
                  </a:txBody>
                  <a:tcPr/>
                </a:tc>
                <a:tc>
                  <a:txBody>
                    <a:bodyPr/>
                    <a:lstStyle/>
                    <a:p>
                      <a:pPr algn="ctr"/>
                      <a:r>
                        <a:rPr lang="en-US" sz="2800" dirty="0" smtClean="0">
                          <a:latin typeface="Goudy Old Style" pitchFamily="18" charset="0"/>
                        </a:rPr>
                        <a:t># of Attendees </a:t>
                      </a:r>
                      <a:endParaRPr lang="en-US" sz="2800" dirty="0">
                        <a:latin typeface="Goudy Old Style" pitchFamily="18" charset="0"/>
                      </a:endParaRPr>
                    </a:p>
                  </a:txBody>
                  <a:tcPr/>
                </a:tc>
                <a:tc>
                  <a:txBody>
                    <a:bodyPr/>
                    <a:lstStyle/>
                    <a:p>
                      <a:pPr algn="ctr"/>
                      <a:r>
                        <a:rPr lang="en-US" sz="2800" dirty="0" smtClean="0">
                          <a:latin typeface="Goudy Old Style" pitchFamily="18" charset="0"/>
                        </a:rPr>
                        <a:t>Purpose</a:t>
                      </a:r>
                      <a:endParaRPr lang="en-US" sz="2800" dirty="0">
                        <a:latin typeface="Goudy Old Style" pitchFamily="18" charset="0"/>
                      </a:endParaRPr>
                    </a:p>
                  </a:txBody>
                  <a:tcPr/>
                </a:tc>
              </a:tr>
              <a:tr h="1143000">
                <a:tc>
                  <a:txBody>
                    <a:bodyPr/>
                    <a:lstStyle/>
                    <a:p>
                      <a:pPr algn="ctr"/>
                      <a:r>
                        <a:rPr lang="en-US" sz="2400" dirty="0" smtClean="0">
                          <a:latin typeface="Goudy Old Style" pitchFamily="18" charset="0"/>
                        </a:rPr>
                        <a:t>Online Meeting</a:t>
                      </a:r>
                      <a:endParaRPr lang="en-US" sz="2400" dirty="0">
                        <a:latin typeface="Goudy Old Style" pitchFamily="18" charset="0"/>
                      </a:endParaRPr>
                    </a:p>
                  </a:txBody>
                  <a:tcPr/>
                </a:tc>
                <a:tc>
                  <a:txBody>
                    <a:bodyPr/>
                    <a:lstStyle/>
                    <a:p>
                      <a:endParaRPr lang="en-US" dirty="0" smtClean="0"/>
                    </a:p>
                    <a:p>
                      <a:endParaRPr lang="en-US" dirty="0" smtClean="0"/>
                    </a:p>
                    <a:p>
                      <a:pPr algn="ctr"/>
                      <a:r>
                        <a:rPr lang="en-US" dirty="0" smtClean="0">
                          <a:latin typeface="Goudy Old Style" pitchFamily="18" charset="0"/>
                        </a:rPr>
                        <a:t>Highly interactive</a:t>
                      </a:r>
                    </a:p>
                    <a:p>
                      <a:pPr algn="ctr"/>
                      <a:r>
                        <a:rPr lang="en-US" dirty="0" smtClean="0">
                          <a:latin typeface="Goudy Old Style" pitchFamily="18" charset="0"/>
                        </a:rPr>
                        <a:t>Multi-way communication</a:t>
                      </a:r>
                      <a:endParaRPr lang="en-US" dirty="0">
                        <a:latin typeface="Goudy Old Style" pitchFamily="18" charset="0"/>
                      </a:endParaRPr>
                    </a:p>
                  </a:txBody>
                  <a:tcPr/>
                </a:tc>
                <a:tc>
                  <a:txBody>
                    <a:bodyPr/>
                    <a:lstStyle/>
                    <a:p>
                      <a:pPr algn="ctr"/>
                      <a:r>
                        <a:rPr lang="en-US" dirty="0" smtClean="0">
                          <a:latin typeface="Goudy Old Style" pitchFamily="18" charset="0"/>
                        </a:rPr>
                        <a:t>2-20</a:t>
                      </a:r>
                      <a:endParaRPr lang="en-US" dirty="0">
                        <a:latin typeface="Goudy Old Style" pitchFamily="18" charset="0"/>
                      </a:endParaRPr>
                    </a:p>
                  </a:txBody>
                  <a:tcPr/>
                </a:tc>
                <a:tc>
                  <a:txBody>
                    <a:bodyPr/>
                    <a:lstStyle/>
                    <a:p>
                      <a:pPr algn="ctr"/>
                      <a:r>
                        <a:rPr lang="en-US" dirty="0" smtClean="0">
                          <a:latin typeface="Goudy Old Style" pitchFamily="18" charset="0"/>
                        </a:rPr>
                        <a:t>Remote</a:t>
                      </a:r>
                    </a:p>
                    <a:p>
                      <a:pPr algn="ctr"/>
                      <a:r>
                        <a:rPr lang="en-US" dirty="0" smtClean="0">
                          <a:latin typeface="Goudy Old Style" pitchFamily="18" charset="0"/>
                        </a:rPr>
                        <a:t>Business meetings</a:t>
                      </a:r>
                    </a:p>
                    <a:p>
                      <a:pPr algn="ctr"/>
                      <a:r>
                        <a:rPr lang="en-US" dirty="0" smtClean="0">
                          <a:latin typeface="Goudy Old Style" pitchFamily="18" charset="0"/>
                        </a:rPr>
                        <a:t>******</a:t>
                      </a:r>
                    </a:p>
                    <a:p>
                      <a:pPr algn="ctr"/>
                      <a:r>
                        <a:rPr lang="en-US" b="1" dirty="0" smtClean="0">
                          <a:latin typeface="Goudy Old Style" pitchFamily="18" charset="0"/>
                        </a:rPr>
                        <a:t>Staff , client or board meeting</a:t>
                      </a:r>
                      <a:endParaRPr lang="en-US" b="1" dirty="0">
                        <a:latin typeface="Goudy Old Style" pitchFamily="18" charset="0"/>
                      </a:endParaRPr>
                    </a:p>
                  </a:txBody>
                  <a:tcPr/>
                </a:tc>
              </a:tr>
              <a:tr h="1143000">
                <a:tc>
                  <a:txBody>
                    <a:bodyPr/>
                    <a:lstStyle/>
                    <a:p>
                      <a:pPr algn="ctr"/>
                      <a:r>
                        <a:rPr lang="en-US" sz="2400" b="1" dirty="0" smtClean="0">
                          <a:solidFill>
                            <a:srgbClr val="FF0000"/>
                          </a:solidFill>
                          <a:latin typeface="Goudy Old Style" pitchFamily="18" charset="0"/>
                        </a:rPr>
                        <a:t>Webinar</a:t>
                      </a:r>
                      <a:endParaRPr lang="en-US" sz="2400" b="1" dirty="0">
                        <a:solidFill>
                          <a:srgbClr val="FF0000"/>
                        </a:solidFill>
                        <a:latin typeface="Goudy Old Style" pitchFamily="18" charset="0"/>
                      </a:endParaRPr>
                    </a:p>
                  </a:txBody>
                  <a:tcPr/>
                </a:tc>
                <a:tc>
                  <a:txBody>
                    <a:bodyPr/>
                    <a:lstStyle/>
                    <a:p>
                      <a:endParaRPr lang="en-US" dirty="0" smtClean="0"/>
                    </a:p>
                    <a:p>
                      <a:endParaRPr lang="en-US" dirty="0" smtClean="0"/>
                    </a:p>
                    <a:p>
                      <a:pPr algn="ctr"/>
                      <a:r>
                        <a:rPr lang="en-US" dirty="0" smtClean="0">
                          <a:latin typeface="Goudy Old Style" pitchFamily="18" charset="0"/>
                        </a:rPr>
                        <a:t>Limited 2-way communication</a:t>
                      </a:r>
                      <a:endParaRPr lang="en-US" dirty="0">
                        <a:latin typeface="Goudy Old Style" pitchFamily="18" charset="0"/>
                      </a:endParaRPr>
                    </a:p>
                  </a:txBody>
                  <a:tcPr/>
                </a:tc>
                <a:tc>
                  <a:txBody>
                    <a:bodyPr/>
                    <a:lstStyle/>
                    <a:p>
                      <a:pPr algn="ctr"/>
                      <a:r>
                        <a:rPr lang="en-US" dirty="0" smtClean="0">
                          <a:latin typeface="Goudy Old Style" pitchFamily="18" charset="0"/>
                        </a:rPr>
                        <a:t>2-500</a:t>
                      </a:r>
                      <a:endParaRPr lang="en-US" dirty="0">
                        <a:latin typeface="Goudy Old Style" pitchFamily="18" charset="0"/>
                      </a:endParaRPr>
                    </a:p>
                  </a:txBody>
                  <a:tcPr/>
                </a:tc>
                <a:tc>
                  <a:txBody>
                    <a:bodyPr/>
                    <a:lstStyle/>
                    <a:p>
                      <a:pPr algn="ctr"/>
                      <a:r>
                        <a:rPr lang="en-US" dirty="0" smtClean="0">
                          <a:latin typeface="Goudy Old Style" pitchFamily="18" charset="0"/>
                        </a:rPr>
                        <a:t>Remote presentation</a:t>
                      </a:r>
                    </a:p>
                    <a:p>
                      <a:pPr algn="ctr"/>
                      <a:r>
                        <a:rPr lang="en-US" dirty="0" smtClean="0">
                          <a:latin typeface="Goudy Old Style" pitchFamily="18" charset="0"/>
                        </a:rPr>
                        <a:t>******</a:t>
                      </a:r>
                    </a:p>
                    <a:p>
                      <a:pPr algn="ctr"/>
                      <a:r>
                        <a:rPr lang="en-US" b="1" dirty="0" smtClean="0">
                          <a:latin typeface="Goudy Old Style" pitchFamily="18" charset="0"/>
                        </a:rPr>
                        <a:t>Conference session or training</a:t>
                      </a:r>
                      <a:endParaRPr lang="en-US" b="1" dirty="0">
                        <a:latin typeface="Goudy Old Style" pitchFamily="18" charset="0"/>
                      </a:endParaRPr>
                    </a:p>
                  </a:txBody>
                  <a:tcPr/>
                </a:tc>
              </a:tr>
              <a:tr h="1143000">
                <a:tc>
                  <a:txBody>
                    <a:bodyPr/>
                    <a:lstStyle/>
                    <a:p>
                      <a:pPr algn="ctr"/>
                      <a:r>
                        <a:rPr lang="en-US" sz="2400" dirty="0" smtClean="0">
                          <a:latin typeface="Goudy Old Style" pitchFamily="18" charset="0"/>
                        </a:rPr>
                        <a:t>Webcast</a:t>
                      </a:r>
                      <a:endParaRPr lang="en-US" sz="2400" dirty="0">
                        <a:latin typeface="Goudy Old Style" pitchFamily="18" charset="0"/>
                      </a:endParaRPr>
                    </a:p>
                  </a:txBody>
                  <a:tcPr/>
                </a:tc>
                <a:tc>
                  <a:txBody>
                    <a:bodyPr/>
                    <a:lstStyle/>
                    <a:p>
                      <a:endParaRPr lang="en-US" dirty="0" smtClean="0"/>
                    </a:p>
                    <a:p>
                      <a:endParaRPr lang="en-US" dirty="0" smtClean="0"/>
                    </a:p>
                    <a:p>
                      <a:pPr algn="ctr"/>
                      <a:r>
                        <a:rPr lang="en-US" dirty="0" smtClean="0"/>
                        <a:t>1-way communication</a:t>
                      </a:r>
                      <a:endParaRPr lang="en-US" dirty="0"/>
                    </a:p>
                  </a:txBody>
                  <a:tcPr/>
                </a:tc>
                <a:tc>
                  <a:txBody>
                    <a:bodyPr/>
                    <a:lstStyle/>
                    <a:p>
                      <a:pPr algn="ctr"/>
                      <a:r>
                        <a:rPr lang="en-US" dirty="0" smtClean="0">
                          <a:latin typeface="Goudy Old Style" pitchFamily="18" charset="0"/>
                        </a:rPr>
                        <a:t>2-Thousands</a:t>
                      </a:r>
                      <a:endParaRPr lang="en-US" dirty="0">
                        <a:latin typeface="Goudy Old Style" pitchFamily="18" charset="0"/>
                      </a:endParaRPr>
                    </a:p>
                  </a:txBody>
                  <a:tcPr/>
                </a:tc>
                <a:tc>
                  <a:txBody>
                    <a:bodyPr/>
                    <a:lstStyle/>
                    <a:p>
                      <a:pPr algn="ctr"/>
                      <a:r>
                        <a:rPr lang="en-US" dirty="0" smtClean="0">
                          <a:latin typeface="Goudy Old Style" pitchFamily="18" charset="0"/>
                        </a:rPr>
                        <a:t>Remote broadcast of information to large audiences</a:t>
                      </a:r>
                    </a:p>
                    <a:p>
                      <a:pPr algn="ctr"/>
                      <a:r>
                        <a:rPr lang="en-US" dirty="0" smtClean="0">
                          <a:latin typeface="Goudy Old Style" pitchFamily="18" charset="0"/>
                        </a:rPr>
                        <a:t>*****</a:t>
                      </a:r>
                    </a:p>
                    <a:p>
                      <a:pPr algn="ctr"/>
                      <a:r>
                        <a:rPr lang="en-US" b="1" dirty="0" smtClean="0">
                          <a:latin typeface="Goudy Old Style" pitchFamily="18" charset="0"/>
                        </a:rPr>
                        <a:t>Keynote</a:t>
                      </a:r>
                      <a:endParaRPr lang="en-US" b="1" dirty="0">
                        <a:latin typeface="Goudy Old Style" pitchFamily="18" charset="0"/>
                      </a:endParaRPr>
                    </a:p>
                  </a:txBody>
                  <a:tcPr/>
                </a:tc>
              </a:tr>
            </a:tbl>
          </a:graphicData>
        </a:graphic>
      </p:graphicFrame>
      <p:pic>
        <p:nvPicPr>
          <p:cNvPr id="2050" name="Picture 2" descr="C:\Users\Zack\AppData\Local\Microsoft\Windows\Temporary Internet Files\Content.IE5\W1TXIN57\MC900431611[1].pn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113883" y="2133600"/>
            <a:ext cx="609600" cy="6096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Zack\AppData\Local\Microsoft\Windows\Temporary Internet Files\Content.IE5\W1TXIN57\MC900431611[1].pn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729835" y="2951167"/>
            <a:ext cx="384048" cy="384048"/>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Zack\AppData\Local\Microsoft\Windows\Temporary Internet Files\Content.IE5\W1TXIN57\MC900431611[1].pn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362200" y="2954215"/>
            <a:ext cx="381000" cy="381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C:\Users\Zack\AppData\Local\Microsoft\Windows\Temporary Internet Files\Content.IE5\W1TXIN57\MC900431611[1].pn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113883" y="2949874"/>
            <a:ext cx="384048" cy="384048"/>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332657" y="4343400"/>
            <a:ext cx="384048" cy="3840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2743200" y="4353589"/>
            <a:ext cx="384175" cy="384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4876800" y="4767894"/>
            <a:ext cx="605872" cy="5962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2345660" y="5546989"/>
            <a:ext cx="384175" cy="384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4775321" y="5930544"/>
            <a:ext cx="552329" cy="5435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 name="Group 15"/>
          <p:cNvGrpSpPr>
            <a:grpSpLocks noChangeAspect="1"/>
          </p:cNvGrpSpPr>
          <p:nvPr/>
        </p:nvGrpSpPr>
        <p:grpSpPr bwMode="auto">
          <a:xfrm>
            <a:off x="5327650" y="3424238"/>
            <a:ext cx="796925" cy="790575"/>
            <a:chOff x="3356" y="2157"/>
            <a:chExt cx="502" cy="498"/>
          </a:xfrm>
        </p:grpSpPr>
        <p:sp>
          <p:nvSpPr>
            <p:cNvPr id="8" name="AutoShape 14"/>
            <p:cNvSpPr>
              <a:spLocks noChangeAspect="1" noChangeArrowheads="1" noTextEdit="1"/>
            </p:cNvSpPr>
            <p:nvPr/>
          </p:nvSpPr>
          <p:spPr bwMode="auto">
            <a:xfrm>
              <a:off x="3356" y="2157"/>
              <a:ext cx="502" cy="49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pic>
          <p:nvPicPr>
            <p:cNvPr id="2064" name="Picture 16"/>
            <p:cNvPicPr>
              <a:picLocks noChangeAspect="1" noChangeArrowheads="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3356" y="2157"/>
              <a:ext cx="505" cy="501"/>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grpSp>
      <p:pic>
        <p:nvPicPr>
          <p:cNvPr id="2065" name="Picture 17"/>
          <p:cNvPicPr>
            <a:picLocks noChangeAspect="1" noChangeArrowheads="1"/>
          </p:cNvPicPr>
          <p:nvPr/>
        </p:nvPicPr>
        <p:blipFill>
          <a:blip r:embed="rId10" cstate="email">
            <a:extLst>
              <a:ext uri="{28A0092B-C50C-407E-A947-70E740481C1C}">
                <a14:useLocalDpi xmlns:a14="http://schemas.microsoft.com/office/drawing/2010/main" xmlns="" val="0"/>
              </a:ext>
            </a:extLst>
          </a:blip>
          <a:srcRect/>
          <a:stretch>
            <a:fillRect/>
          </a:stretch>
        </p:blipFill>
        <p:spPr bwMode="auto">
          <a:xfrm>
            <a:off x="5877771" y="4767894"/>
            <a:ext cx="603250" cy="596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66" name="Picture 18"/>
          <p:cNvPicPr>
            <a:picLocks noChangeAspect="1" noChangeArrowheads="1"/>
          </p:cNvPicPr>
          <p:nvPr/>
        </p:nvPicPr>
        <p:blipFill>
          <a:blip r:embed="rId11" cstate="email">
            <a:extLst>
              <a:ext uri="{28A0092B-C50C-407E-A947-70E740481C1C}">
                <a14:useLocalDpi xmlns:a14="http://schemas.microsoft.com/office/drawing/2010/main" xmlns="" val="0"/>
              </a:ext>
            </a:extLst>
          </a:blip>
          <a:srcRect/>
          <a:stretch>
            <a:fillRect/>
          </a:stretch>
        </p:blipFill>
        <p:spPr bwMode="auto">
          <a:xfrm>
            <a:off x="6060437" y="5930544"/>
            <a:ext cx="554037"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67" name="Picture 19"/>
          <p:cNvPicPr>
            <a:picLocks noChangeAspect="1" noChangeArrowheads="1"/>
          </p:cNvPicPr>
          <p:nvPr/>
        </p:nvPicPr>
        <p:blipFill>
          <a:blip r:embed="rId11" cstate="email">
            <a:extLst>
              <a:ext uri="{28A0092B-C50C-407E-A947-70E740481C1C}">
                <a14:useLocalDpi xmlns:a14="http://schemas.microsoft.com/office/drawing/2010/main" xmlns="" val="0"/>
              </a:ext>
            </a:extLst>
          </a:blip>
          <a:srcRect/>
          <a:stretch>
            <a:fillRect/>
          </a:stretch>
        </p:blipFill>
        <p:spPr bwMode="auto">
          <a:xfrm>
            <a:off x="5440965" y="5931164"/>
            <a:ext cx="554037"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36948141"/>
      </p:ext>
    </p:extLst>
  </p:cSld>
  <p:clrMapOvr>
    <a:masterClrMapping/>
  </p:clrMapOvr>
  <p:transition spd="slow">
    <p:wheel spokes="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752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Pentagon 5"/>
          <p:cNvSpPr/>
          <p:nvPr/>
        </p:nvSpPr>
        <p:spPr>
          <a:xfrm>
            <a:off x="0" y="914400"/>
            <a:ext cx="8991600" cy="533400"/>
          </a:xfrm>
          <a:prstGeom prst="homePlate">
            <a:avLst>
              <a:gd name="adj" fmla="val 5263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 name="TextBox 6"/>
          <p:cNvSpPr txBox="1"/>
          <p:nvPr/>
        </p:nvSpPr>
        <p:spPr>
          <a:xfrm>
            <a:off x="3124200" y="152400"/>
            <a:ext cx="5638800" cy="769441"/>
          </a:xfrm>
          <a:prstGeom prst="rect">
            <a:avLst/>
          </a:prstGeom>
          <a:noFill/>
        </p:spPr>
        <p:txBody>
          <a:bodyPr wrap="square" rtlCol="0">
            <a:spAutoFit/>
          </a:bodyPr>
          <a:lstStyle/>
          <a:p>
            <a:pPr defTabSz="914400"/>
            <a:r>
              <a:rPr lang="en-US" sz="4400" dirty="0" smtClean="0">
                <a:solidFill>
                  <a:srgbClr val="FFFF00"/>
                </a:solidFill>
                <a:latin typeface="Century Gothic" pitchFamily="34" charset="0"/>
              </a:rPr>
              <a:t>C N H</a:t>
            </a:r>
            <a:r>
              <a:rPr lang="en-US" sz="4400" dirty="0" smtClean="0">
                <a:solidFill>
                  <a:srgbClr val="7030A0"/>
                </a:solidFill>
                <a:latin typeface="Century Gothic" pitchFamily="34" charset="0"/>
              </a:rPr>
              <a:t> </a:t>
            </a:r>
            <a:r>
              <a:rPr lang="en-US" sz="4400" dirty="0" smtClean="0">
                <a:solidFill>
                  <a:prstClr val="white"/>
                </a:solidFill>
                <a:latin typeface="Century Gothic" pitchFamily="34" charset="0"/>
              </a:rPr>
              <a:t> K E Y  C L U B</a:t>
            </a:r>
            <a:endParaRPr lang="en-US" sz="4400" dirty="0">
              <a:solidFill>
                <a:prstClr val="white"/>
              </a:solidFill>
              <a:latin typeface="Century Gothic" pitchFamily="34" charset="0"/>
            </a:endParaRPr>
          </a:p>
        </p:txBody>
      </p:sp>
      <p:sp>
        <p:nvSpPr>
          <p:cNvPr id="13" name="Rectangle 12"/>
          <p:cNvSpPr/>
          <p:nvPr/>
        </p:nvSpPr>
        <p:spPr>
          <a:xfrm>
            <a:off x="0" y="6324600"/>
            <a:ext cx="91440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p:nvPr>
        </p:nvSpPr>
        <p:spPr>
          <a:xfrm>
            <a:off x="457200" y="609600"/>
            <a:ext cx="8229600" cy="1143000"/>
          </a:xfrm>
        </p:spPr>
        <p:txBody>
          <a:bodyPr>
            <a:normAutofit/>
          </a:bodyPr>
          <a:lstStyle/>
          <a:p>
            <a:r>
              <a:rPr lang="en-US" sz="3600" dirty="0" smtClean="0">
                <a:latin typeface="Century Gothic" pitchFamily="34" charset="0"/>
              </a:rPr>
              <a:t>Advantages</a:t>
            </a:r>
            <a:endParaRPr lang="en-US" sz="4000" dirty="0">
              <a:latin typeface="Century Gothic" pitchFamily="34" charset="0"/>
            </a:endParaRPr>
          </a:p>
        </p:txBody>
      </p:sp>
      <p:sp>
        <p:nvSpPr>
          <p:cNvPr id="3" name="Content Placeholder 2"/>
          <p:cNvSpPr>
            <a:spLocks noGrp="1"/>
          </p:cNvSpPr>
          <p:nvPr>
            <p:ph idx="1"/>
          </p:nvPr>
        </p:nvSpPr>
        <p:spPr>
          <a:xfrm>
            <a:off x="457200" y="1735015"/>
            <a:ext cx="8229600" cy="4525963"/>
          </a:xfrm>
        </p:spPr>
        <p:txBody>
          <a:bodyPr>
            <a:normAutofit/>
          </a:bodyPr>
          <a:lstStyle/>
          <a:p>
            <a:r>
              <a:rPr lang="en-US" dirty="0" smtClean="0">
                <a:latin typeface="Goudy Old Style" pitchFamily="18" charset="0"/>
              </a:rPr>
              <a:t>You </a:t>
            </a:r>
            <a:r>
              <a:rPr lang="en-US" dirty="0">
                <a:latin typeface="Goudy Old Style" pitchFamily="18" charset="0"/>
              </a:rPr>
              <a:t>can record a meeting and play it at a later </a:t>
            </a:r>
            <a:r>
              <a:rPr lang="en-US" dirty="0" smtClean="0">
                <a:latin typeface="Goudy Old Style" pitchFamily="18" charset="0"/>
              </a:rPr>
              <a:t>time.</a:t>
            </a:r>
          </a:p>
          <a:p>
            <a:r>
              <a:rPr lang="en-US" dirty="0" smtClean="0">
                <a:latin typeface="Goudy Old Style" pitchFamily="18" charset="0"/>
              </a:rPr>
              <a:t>Not </a:t>
            </a:r>
            <a:r>
              <a:rPr lang="en-US" dirty="0">
                <a:latin typeface="Goudy Old Style" pitchFamily="18" charset="0"/>
              </a:rPr>
              <a:t>dependent on the location of the </a:t>
            </a:r>
            <a:r>
              <a:rPr lang="en-US" dirty="0" smtClean="0">
                <a:latin typeface="Goudy Old Style" pitchFamily="18" charset="0"/>
              </a:rPr>
              <a:t>participants.</a:t>
            </a:r>
          </a:p>
          <a:p>
            <a:r>
              <a:rPr lang="en-US" dirty="0" smtClean="0">
                <a:latin typeface="Goudy Old Style" pitchFamily="18" charset="0"/>
              </a:rPr>
              <a:t>Can </a:t>
            </a:r>
            <a:r>
              <a:rPr lang="en-US" dirty="0">
                <a:latin typeface="Goudy Old Style" pitchFamily="18" charset="0"/>
              </a:rPr>
              <a:t>chat with participants without disturbing the </a:t>
            </a:r>
            <a:r>
              <a:rPr lang="en-US" dirty="0" smtClean="0">
                <a:latin typeface="Goudy Old Style" pitchFamily="18" charset="0"/>
              </a:rPr>
              <a:t>meeting.</a:t>
            </a:r>
          </a:p>
          <a:p>
            <a:r>
              <a:rPr lang="en-US" dirty="0">
                <a:latin typeface="Goudy Old Style" pitchFamily="18" charset="0"/>
              </a:rPr>
              <a:t>A</a:t>
            </a:r>
            <a:r>
              <a:rPr lang="en-US" dirty="0" smtClean="0">
                <a:latin typeface="Goudy Old Style" pitchFamily="18" charset="0"/>
              </a:rPr>
              <a:t>llow </a:t>
            </a:r>
            <a:r>
              <a:rPr lang="en-US" dirty="0">
                <a:latin typeface="Goudy Old Style" pitchFamily="18" charset="0"/>
              </a:rPr>
              <a:t>participants to upload documents or presentations to be shared during the meeting</a:t>
            </a:r>
            <a:endParaRPr lang="en-US" dirty="0" smtClean="0">
              <a:latin typeface="Goudy Old Style" pitchFamily="18" charset="0"/>
            </a:endParaRPr>
          </a:p>
        </p:txBody>
      </p:sp>
    </p:spTree>
    <p:extLst>
      <p:ext uri="{BB962C8B-B14F-4D97-AF65-F5344CB8AC3E}">
        <p14:creationId xmlns:p14="http://schemas.microsoft.com/office/powerpoint/2010/main" xmlns="" val="2879514751"/>
      </p:ext>
    </p:extLst>
  </p:cSld>
  <p:clrMapOvr>
    <a:masterClrMapping/>
  </p:clrMapOvr>
  <p:transition spd="slow">
    <p:wheel spokes="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752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Pentagon 5"/>
          <p:cNvSpPr/>
          <p:nvPr/>
        </p:nvSpPr>
        <p:spPr>
          <a:xfrm>
            <a:off x="0" y="914400"/>
            <a:ext cx="8991600" cy="533400"/>
          </a:xfrm>
          <a:prstGeom prst="homePlate">
            <a:avLst>
              <a:gd name="adj" fmla="val 5263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 name="TextBox 6"/>
          <p:cNvSpPr txBox="1"/>
          <p:nvPr/>
        </p:nvSpPr>
        <p:spPr>
          <a:xfrm>
            <a:off x="3124200" y="152400"/>
            <a:ext cx="5638800" cy="769441"/>
          </a:xfrm>
          <a:prstGeom prst="rect">
            <a:avLst/>
          </a:prstGeom>
          <a:noFill/>
        </p:spPr>
        <p:txBody>
          <a:bodyPr wrap="square" rtlCol="0">
            <a:spAutoFit/>
          </a:bodyPr>
          <a:lstStyle/>
          <a:p>
            <a:pPr defTabSz="914400"/>
            <a:r>
              <a:rPr lang="en-US" sz="4400" dirty="0" smtClean="0">
                <a:solidFill>
                  <a:srgbClr val="FFFF00"/>
                </a:solidFill>
                <a:latin typeface="Century Gothic" pitchFamily="34" charset="0"/>
              </a:rPr>
              <a:t>C N H</a:t>
            </a:r>
            <a:r>
              <a:rPr lang="en-US" sz="4400" dirty="0" smtClean="0">
                <a:solidFill>
                  <a:srgbClr val="7030A0"/>
                </a:solidFill>
                <a:latin typeface="Century Gothic" pitchFamily="34" charset="0"/>
              </a:rPr>
              <a:t> </a:t>
            </a:r>
            <a:r>
              <a:rPr lang="en-US" sz="4400" dirty="0" smtClean="0">
                <a:solidFill>
                  <a:prstClr val="white"/>
                </a:solidFill>
                <a:latin typeface="Century Gothic" pitchFamily="34" charset="0"/>
              </a:rPr>
              <a:t> K E Y  C L U B</a:t>
            </a:r>
            <a:endParaRPr lang="en-US" sz="4400" dirty="0">
              <a:solidFill>
                <a:prstClr val="white"/>
              </a:solidFill>
              <a:latin typeface="Century Gothic" pitchFamily="34" charset="0"/>
            </a:endParaRPr>
          </a:p>
        </p:txBody>
      </p:sp>
      <p:sp>
        <p:nvSpPr>
          <p:cNvPr id="13" name="Rectangle 12"/>
          <p:cNvSpPr/>
          <p:nvPr/>
        </p:nvSpPr>
        <p:spPr>
          <a:xfrm>
            <a:off x="0" y="6324600"/>
            <a:ext cx="91440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extBox 1"/>
          <p:cNvSpPr txBox="1"/>
          <p:nvPr/>
        </p:nvSpPr>
        <p:spPr>
          <a:xfrm>
            <a:off x="128954" y="796379"/>
            <a:ext cx="8610600" cy="707886"/>
          </a:xfrm>
          <a:prstGeom prst="rect">
            <a:avLst/>
          </a:prstGeom>
          <a:noFill/>
        </p:spPr>
        <p:txBody>
          <a:bodyPr wrap="square" rtlCol="0">
            <a:spAutoFit/>
          </a:bodyPr>
          <a:lstStyle/>
          <a:p>
            <a:pPr algn="ctr" defTabSz="914400"/>
            <a:r>
              <a:rPr lang="en-US" sz="4000" dirty="0" smtClean="0">
                <a:solidFill>
                  <a:prstClr val="black"/>
                </a:solidFill>
                <a:latin typeface="Century Gothic" pitchFamily="34" charset="0"/>
              </a:rPr>
              <a:t>Disadvantages</a:t>
            </a:r>
            <a:endParaRPr lang="en-US" sz="4000" dirty="0">
              <a:solidFill>
                <a:prstClr val="black"/>
              </a:solidFill>
              <a:latin typeface="Century Gothic" pitchFamily="34" charset="0"/>
            </a:endParaRPr>
          </a:p>
        </p:txBody>
      </p:sp>
      <p:sp>
        <p:nvSpPr>
          <p:cNvPr id="5" name="Content Placeholder 4"/>
          <p:cNvSpPr>
            <a:spLocks noGrp="1"/>
          </p:cNvSpPr>
          <p:nvPr>
            <p:ph idx="1"/>
          </p:nvPr>
        </p:nvSpPr>
        <p:spPr>
          <a:xfrm>
            <a:off x="457200" y="1798637"/>
            <a:ext cx="8229600" cy="4525963"/>
          </a:xfrm>
        </p:spPr>
        <p:txBody>
          <a:bodyPr/>
          <a:lstStyle/>
          <a:p>
            <a:r>
              <a:rPr lang="en-US" dirty="0" smtClean="0">
                <a:latin typeface="Goudy Old Style" pitchFamily="18" charset="0"/>
              </a:rPr>
              <a:t>Variation of learning styles</a:t>
            </a:r>
          </a:p>
          <a:p>
            <a:r>
              <a:rPr lang="en-US" dirty="0" smtClean="0">
                <a:latin typeface="Goudy Old Style" pitchFamily="18" charset="0"/>
              </a:rPr>
              <a:t>No direct interaction</a:t>
            </a:r>
          </a:p>
          <a:p>
            <a:r>
              <a:rPr lang="en-US" dirty="0" smtClean="0">
                <a:latin typeface="Goudy Old Style" pitchFamily="18" charset="0"/>
              </a:rPr>
              <a:t>Speaker cannot tell if audience is listening</a:t>
            </a:r>
            <a:endParaRPr lang="en-US" dirty="0">
              <a:latin typeface="Goudy Old Style" pitchFamily="18" charset="0"/>
            </a:endParaRPr>
          </a:p>
        </p:txBody>
      </p:sp>
      <p:pic>
        <p:nvPicPr>
          <p:cNvPr id="1027" name="Picture 3" descr="C:\Users\Zack\AppData\Local\Microsoft\Windows\Temporary Internet Files\Content.IE5\H8UNQRLZ\MC900433161[1].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971800" y="3733800"/>
            <a:ext cx="2514600" cy="2514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59756658"/>
      </p:ext>
    </p:extLst>
  </p:cSld>
  <p:clrMapOvr>
    <a:masterClrMapping/>
  </p:clrMapOvr>
  <p:transition spd="slow">
    <p:wheel spokes="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62" y="0"/>
            <a:ext cx="9144000" cy="1752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Pentagon 5"/>
          <p:cNvSpPr/>
          <p:nvPr/>
        </p:nvSpPr>
        <p:spPr>
          <a:xfrm>
            <a:off x="0" y="914400"/>
            <a:ext cx="8991600" cy="533400"/>
          </a:xfrm>
          <a:prstGeom prst="homePlate">
            <a:avLst>
              <a:gd name="adj" fmla="val 5263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 name="TextBox 6"/>
          <p:cNvSpPr txBox="1"/>
          <p:nvPr/>
        </p:nvSpPr>
        <p:spPr>
          <a:xfrm>
            <a:off x="3124200" y="152400"/>
            <a:ext cx="5638800" cy="769441"/>
          </a:xfrm>
          <a:prstGeom prst="rect">
            <a:avLst/>
          </a:prstGeom>
          <a:noFill/>
        </p:spPr>
        <p:txBody>
          <a:bodyPr wrap="square" rtlCol="0">
            <a:spAutoFit/>
          </a:bodyPr>
          <a:lstStyle/>
          <a:p>
            <a:pPr defTabSz="914400"/>
            <a:r>
              <a:rPr lang="en-US" sz="4400" dirty="0" smtClean="0">
                <a:solidFill>
                  <a:srgbClr val="FFFF00"/>
                </a:solidFill>
                <a:latin typeface="Century Gothic" pitchFamily="34" charset="0"/>
              </a:rPr>
              <a:t>C N H</a:t>
            </a:r>
            <a:r>
              <a:rPr lang="en-US" sz="4400" dirty="0" smtClean="0">
                <a:solidFill>
                  <a:srgbClr val="7030A0"/>
                </a:solidFill>
                <a:latin typeface="Century Gothic" pitchFamily="34" charset="0"/>
              </a:rPr>
              <a:t> </a:t>
            </a:r>
            <a:r>
              <a:rPr lang="en-US" sz="4400" dirty="0" smtClean="0">
                <a:solidFill>
                  <a:prstClr val="white"/>
                </a:solidFill>
                <a:latin typeface="Century Gothic" pitchFamily="34" charset="0"/>
              </a:rPr>
              <a:t> K E Y  C L U B</a:t>
            </a:r>
            <a:endParaRPr lang="en-US" sz="4400" dirty="0">
              <a:solidFill>
                <a:prstClr val="white"/>
              </a:solidFill>
              <a:latin typeface="Century Gothic" pitchFamily="34" charset="0"/>
            </a:endParaRPr>
          </a:p>
        </p:txBody>
      </p:sp>
      <p:sp>
        <p:nvSpPr>
          <p:cNvPr id="13" name="Rectangle 12"/>
          <p:cNvSpPr/>
          <p:nvPr/>
        </p:nvSpPr>
        <p:spPr>
          <a:xfrm>
            <a:off x="0" y="6324600"/>
            <a:ext cx="91440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extBox 1"/>
          <p:cNvSpPr txBox="1"/>
          <p:nvPr/>
        </p:nvSpPr>
        <p:spPr>
          <a:xfrm>
            <a:off x="-5862" y="801469"/>
            <a:ext cx="8763000" cy="646331"/>
          </a:xfrm>
          <a:prstGeom prst="rect">
            <a:avLst/>
          </a:prstGeom>
          <a:noFill/>
        </p:spPr>
        <p:txBody>
          <a:bodyPr wrap="square" rtlCol="0">
            <a:spAutoFit/>
          </a:bodyPr>
          <a:lstStyle/>
          <a:p>
            <a:pPr algn="ctr" defTabSz="914400"/>
            <a:r>
              <a:rPr lang="en-US" sz="3600" dirty="0" smtClean="0">
                <a:solidFill>
                  <a:prstClr val="black"/>
                </a:solidFill>
                <a:latin typeface="Century Gothic" pitchFamily="34" charset="0"/>
              </a:rPr>
              <a:t>What do you and your viewers need?</a:t>
            </a:r>
            <a:endParaRPr lang="en-US" sz="3600" dirty="0">
              <a:solidFill>
                <a:prstClr val="black"/>
              </a:solidFill>
              <a:latin typeface="Century Gothic" pitchFamily="34" charset="0"/>
            </a:endParaRPr>
          </a:p>
        </p:txBody>
      </p:sp>
      <p:pic>
        <p:nvPicPr>
          <p:cNvPr id="2050" name="Picture 2" descr="C:\Program Files (x86)\Microsoft Office\MEDIA\CAGCAT10\j0205582.wmf"/>
          <p:cNvPicPr>
            <a:picLocks noGrp="1" noChangeAspect="1" noChangeArrowheads="1"/>
          </p:cNvPicPr>
          <p:nvPr>
            <p:ph sz="half"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1447800" y="2057400"/>
            <a:ext cx="1459840" cy="1339627"/>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Program Files (x86)\Microsoft Office\MEDIA\CAGCAT10\j0300520.gif"/>
          <p:cNvPicPr>
            <a:picLocks noChangeAspect="1" noChangeArrowheads="1" noCrop="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795829" y="4211544"/>
            <a:ext cx="952500" cy="81915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phone3"/>
          <p:cNvSpPr>
            <a:spLocks noEditPoints="1" noChangeArrowheads="1"/>
          </p:cNvSpPr>
          <p:nvPr/>
        </p:nvSpPr>
        <p:spPr bwMode="auto">
          <a:xfrm>
            <a:off x="5943600" y="2286000"/>
            <a:ext cx="1219200" cy="10668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200 w 21600"/>
              <a:gd name="T17" fmla="*/ 23516 h 21600"/>
              <a:gd name="T18" fmla="*/ 21400 w 21600"/>
              <a:gd name="T19" fmla="*/ 4048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10" name="TextBox 9"/>
          <p:cNvSpPr txBox="1"/>
          <p:nvPr/>
        </p:nvSpPr>
        <p:spPr>
          <a:xfrm>
            <a:off x="886558" y="3352800"/>
            <a:ext cx="2771042" cy="369332"/>
          </a:xfrm>
          <a:prstGeom prst="rect">
            <a:avLst/>
          </a:prstGeom>
          <a:noFill/>
        </p:spPr>
        <p:txBody>
          <a:bodyPr wrap="square" rtlCol="0">
            <a:spAutoFit/>
          </a:bodyPr>
          <a:lstStyle/>
          <a:p>
            <a:pPr algn="ctr" defTabSz="914400"/>
            <a:r>
              <a:rPr lang="en-US" dirty="0" smtClean="0">
                <a:solidFill>
                  <a:prstClr val="black"/>
                </a:solidFill>
                <a:latin typeface="Goudy Old Style" pitchFamily="18" charset="0"/>
              </a:rPr>
              <a:t>Computer</a:t>
            </a:r>
            <a:endParaRPr lang="en-US" dirty="0">
              <a:solidFill>
                <a:prstClr val="black"/>
              </a:solidFill>
              <a:latin typeface="Goudy Old Style" pitchFamily="18" charset="0"/>
            </a:endParaRPr>
          </a:p>
        </p:txBody>
      </p:sp>
      <p:sp>
        <p:nvSpPr>
          <p:cNvPr id="11" name="TextBox 10"/>
          <p:cNvSpPr txBox="1"/>
          <p:nvPr/>
        </p:nvSpPr>
        <p:spPr>
          <a:xfrm>
            <a:off x="1524000" y="5054140"/>
            <a:ext cx="1447800" cy="369332"/>
          </a:xfrm>
          <a:prstGeom prst="rect">
            <a:avLst/>
          </a:prstGeom>
          <a:noFill/>
        </p:spPr>
        <p:txBody>
          <a:bodyPr wrap="square" rtlCol="0">
            <a:spAutoFit/>
          </a:bodyPr>
          <a:lstStyle/>
          <a:p>
            <a:pPr algn="ctr" defTabSz="914400"/>
            <a:r>
              <a:rPr lang="en-US" dirty="0" smtClean="0">
                <a:solidFill>
                  <a:prstClr val="black"/>
                </a:solidFill>
                <a:latin typeface="Goudy Old Style" pitchFamily="18" charset="0"/>
              </a:rPr>
              <a:t>Internet</a:t>
            </a:r>
            <a:endParaRPr lang="en-US" dirty="0">
              <a:solidFill>
                <a:prstClr val="black"/>
              </a:solidFill>
              <a:latin typeface="Goudy Old Style" pitchFamily="18" charset="0"/>
            </a:endParaRPr>
          </a:p>
        </p:txBody>
      </p:sp>
      <p:sp>
        <p:nvSpPr>
          <p:cNvPr id="12" name="TextBox 11"/>
          <p:cNvSpPr txBox="1"/>
          <p:nvPr/>
        </p:nvSpPr>
        <p:spPr>
          <a:xfrm>
            <a:off x="5791200" y="3352800"/>
            <a:ext cx="1600200" cy="369332"/>
          </a:xfrm>
          <a:prstGeom prst="rect">
            <a:avLst/>
          </a:prstGeom>
          <a:noFill/>
        </p:spPr>
        <p:txBody>
          <a:bodyPr wrap="square" rtlCol="0">
            <a:spAutoFit/>
          </a:bodyPr>
          <a:lstStyle/>
          <a:p>
            <a:pPr algn="ctr" defTabSz="914400"/>
            <a:r>
              <a:rPr lang="en-US" dirty="0" smtClean="0">
                <a:solidFill>
                  <a:prstClr val="black"/>
                </a:solidFill>
                <a:latin typeface="Goudy Old Style" pitchFamily="18" charset="0"/>
              </a:rPr>
              <a:t>Phone</a:t>
            </a:r>
            <a:endParaRPr lang="en-US" dirty="0">
              <a:solidFill>
                <a:prstClr val="black"/>
              </a:solidFill>
              <a:latin typeface="Goudy Old Style" pitchFamily="18" charset="0"/>
            </a:endParaRPr>
          </a:p>
        </p:txBody>
      </p:sp>
      <p:sp>
        <p:nvSpPr>
          <p:cNvPr id="14" name="Sound"/>
          <p:cNvSpPr>
            <a:spLocks noEditPoints="1" noChangeArrowheads="1"/>
          </p:cNvSpPr>
          <p:nvPr/>
        </p:nvSpPr>
        <p:spPr bwMode="auto">
          <a:xfrm>
            <a:off x="6052771" y="4161749"/>
            <a:ext cx="1000858" cy="848458"/>
          </a:xfrm>
          <a:custGeom>
            <a:avLst/>
            <a:gdLst>
              <a:gd name="T0" fmla="*/ 11164 w 21600"/>
              <a:gd name="T1" fmla="*/ 21159 h 21600"/>
              <a:gd name="T2" fmla="*/ 11164 w 21600"/>
              <a:gd name="T3" fmla="*/ 0 h 21600"/>
              <a:gd name="T4" fmla="*/ 0 w 21600"/>
              <a:gd name="T5" fmla="*/ 10800 h 21600"/>
              <a:gd name="T6" fmla="*/ 21600 w 21600"/>
              <a:gd name="T7" fmla="*/ 10800 h 21600"/>
              <a:gd name="T8" fmla="*/ 761 w 21600"/>
              <a:gd name="T9" fmla="*/ 22454 h 21600"/>
              <a:gd name="T10" fmla="*/ 21069 w 21600"/>
              <a:gd name="T11" fmla="*/ 28282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15" name="TextBox 14"/>
          <p:cNvSpPr txBox="1"/>
          <p:nvPr/>
        </p:nvSpPr>
        <p:spPr>
          <a:xfrm>
            <a:off x="5943600" y="5030694"/>
            <a:ext cx="1295400" cy="369332"/>
          </a:xfrm>
          <a:prstGeom prst="rect">
            <a:avLst/>
          </a:prstGeom>
          <a:noFill/>
        </p:spPr>
        <p:txBody>
          <a:bodyPr wrap="square" rtlCol="0">
            <a:spAutoFit/>
          </a:bodyPr>
          <a:lstStyle/>
          <a:p>
            <a:pPr algn="ctr" defTabSz="914400"/>
            <a:r>
              <a:rPr lang="en-US" dirty="0" smtClean="0">
                <a:solidFill>
                  <a:prstClr val="black"/>
                </a:solidFill>
                <a:latin typeface="Goudy Old Style" pitchFamily="18" charset="0"/>
              </a:rPr>
              <a:t>Speakers</a:t>
            </a:r>
            <a:endParaRPr lang="en-US" dirty="0">
              <a:solidFill>
                <a:prstClr val="black"/>
              </a:solidFill>
              <a:latin typeface="Goudy Old Style" pitchFamily="18" charset="0"/>
            </a:endParaRPr>
          </a:p>
        </p:txBody>
      </p:sp>
    </p:spTree>
    <p:extLst>
      <p:ext uri="{BB962C8B-B14F-4D97-AF65-F5344CB8AC3E}">
        <p14:creationId xmlns:p14="http://schemas.microsoft.com/office/powerpoint/2010/main" xmlns="" val="520502810"/>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HP_Owner\Local Settings\Temporary Internet Files\Content.IE5\YK76O63X\MP900433115[2].jpg"/>
          <p:cNvPicPr>
            <a:picLocks noChangeAspect="1" noChangeArrowheads="1"/>
          </p:cNvPicPr>
          <p:nvPr/>
        </p:nvPicPr>
        <p:blipFill>
          <a:blip r:embed="rId3" cstate="email"/>
          <a:srcRect/>
          <a:stretch>
            <a:fillRect/>
          </a:stretch>
        </p:blipFill>
        <p:spPr bwMode="auto">
          <a:xfrm>
            <a:off x="6835737" y="4495800"/>
            <a:ext cx="1851064" cy="1634225"/>
          </a:xfrm>
          <a:prstGeom prst="rect">
            <a:avLst/>
          </a:prstGeom>
          <a:noFill/>
        </p:spPr>
      </p:pic>
      <p:sp>
        <p:nvSpPr>
          <p:cNvPr id="2" name="Title 1"/>
          <p:cNvSpPr>
            <a:spLocks noGrp="1"/>
          </p:cNvSpPr>
          <p:nvPr>
            <p:ph type="title"/>
          </p:nvPr>
        </p:nvSpPr>
        <p:spPr/>
        <p:txBody>
          <a:bodyPr>
            <a:noAutofit/>
          </a:bodyPr>
          <a:lstStyle/>
          <a:p>
            <a:r>
              <a:rPr lang="en-US" sz="4400" b="1" dirty="0" smtClean="0"/>
              <a:t>DURING SERVICE</a:t>
            </a:r>
            <a:endParaRPr lang="en-US" sz="4400" dirty="0"/>
          </a:p>
        </p:txBody>
      </p:sp>
      <p:sp>
        <p:nvSpPr>
          <p:cNvPr id="3" name="Content Placeholder 2"/>
          <p:cNvSpPr>
            <a:spLocks noGrp="1"/>
          </p:cNvSpPr>
          <p:nvPr>
            <p:ph idx="1"/>
          </p:nvPr>
        </p:nvSpPr>
        <p:spPr>
          <a:xfrm>
            <a:off x="457200" y="2016205"/>
            <a:ext cx="4190999" cy="3611563"/>
          </a:xfrm>
        </p:spPr>
        <p:txBody>
          <a:bodyPr>
            <a:normAutofit fontScale="92500" lnSpcReduction="20000"/>
          </a:bodyPr>
          <a:lstStyle/>
          <a:p>
            <a:r>
              <a:rPr lang="en-US" dirty="0" smtClean="0"/>
              <a:t>Say a hi/hello/hey/</a:t>
            </a:r>
            <a:r>
              <a:rPr lang="en-US" dirty="0" err="1" smtClean="0"/>
              <a:t>yo</a:t>
            </a:r>
            <a:endParaRPr lang="en-US" dirty="0" smtClean="0"/>
          </a:p>
          <a:p>
            <a:r>
              <a:rPr lang="en-US" dirty="0" smtClean="0"/>
              <a:t>Do it together</a:t>
            </a:r>
            <a:br>
              <a:rPr lang="en-US" dirty="0" smtClean="0"/>
            </a:br>
            <a:r>
              <a:rPr lang="en-US" b="1" dirty="0" smtClean="0">
                <a:latin typeface="Century Gothic" pitchFamily="34" charset="0"/>
              </a:rPr>
              <a:t>GO INCLUSIVENESS</a:t>
            </a:r>
          </a:p>
          <a:p>
            <a:r>
              <a:rPr lang="en-US" dirty="0" smtClean="0"/>
              <a:t>Document the efforts</a:t>
            </a:r>
          </a:p>
          <a:p>
            <a:r>
              <a:rPr lang="en-US" dirty="0" smtClean="0"/>
              <a:t>Take pictures</a:t>
            </a:r>
          </a:p>
          <a:p>
            <a:r>
              <a:rPr lang="en-US" dirty="0" smtClean="0"/>
              <a:t>Ask questions as the organizer.</a:t>
            </a:r>
          </a:p>
          <a:p>
            <a:r>
              <a:rPr lang="en-US" dirty="0" smtClean="0"/>
              <a:t>SMILE!</a:t>
            </a:r>
          </a:p>
        </p:txBody>
      </p:sp>
      <p:pic>
        <p:nvPicPr>
          <p:cNvPr id="4" name="Picture 3" descr="Aids Walk_8.jpg"/>
          <p:cNvPicPr>
            <a:picLocks noChangeAspect="1"/>
          </p:cNvPicPr>
          <p:nvPr/>
        </p:nvPicPr>
        <p:blipFill>
          <a:blip r:embed="rId4" cstate="email"/>
          <a:stretch>
            <a:fillRect/>
          </a:stretch>
        </p:blipFill>
        <p:spPr>
          <a:xfrm rot="20367398">
            <a:off x="4489835" y="4057390"/>
            <a:ext cx="2133600" cy="1596644"/>
          </a:xfrm>
          <a:prstGeom prst="rect">
            <a:avLst/>
          </a:prstGeom>
        </p:spPr>
      </p:pic>
      <p:pic>
        <p:nvPicPr>
          <p:cNvPr id="5" name="Picture 4" descr="DCM_3.jpg"/>
          <p:cNvPicPr>
            <a:picLocks noChangeAspect="1"/>
          </p:cNvPicPr>
          <p:nvPr/>
        </p:nvPicPr>
        <p:blipFill>
          <a:blip r:embed="rId5" cstate="email"/>
          <a:stretch>
            <a:fillRect/>
          </a:stretch>
        </p:blipFill>
        <p:spPr>
          <a:xfrm rot="1149905">
            <a:off x="6822727" y="2827521"/>
            <a:ext cx="2119115" cy="1589337"/>
          </a:xfrm>
          <a:prstGeom prst="rect">
            <a:avLst/>
          </a:prstGeom>
        </p:spPr>
      </p:pic>
      <p:pic>
        <p:nvPicPr>
          <p:cNvPr id="6" name="Picture 5" descr="Willows Wetland_2.JPG"/>
          <p:cNvPicPr>
            <a:picLocks noChangeAspect="1"/>
          </p:cNvPicPr>
          <p:nvPr/>
        </p:nvPicPr>
        <p:blipFill>
          <a:blip r:embed="rId6" cstate="email"/>
          <a:stretch>
            <a:fillRect/>
          </a:stretch>
        </p:blipFill>
        <p:spPr>
          <a:xfrm>
            <a:off x="4648199" y="2016205"/>
            <a:ext cx="2057400" cy="1543050"/>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752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Pentagon 5"/>
          <p:cNvSpPr/>
          <p:nvPr/>
        </p:nvSpPr>
        <p:spPr>
          <a:xfrm>
            <a:off x="0" y="914400"/>
            <a:ext cx="8991600" cy="533400"/>
          </a:xfrm>
          <a:prstGeom prst="homePlate">
            <a:avLst>
              <a:gd name="adj" fmla="val 5263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 name="TextBox 6"/>
          <p:cNvSpPr txBox="1"/>
          <p:nvPr/>
        </p:nvSpPr>
        <p:spPr>
          <a:xfrm>
            <a:off x="3124200" y="152400"/>
            <a:ext cx="5638800" cy="769441"/>
          </a:xfrm>
          <a:prstGeom prst="rect">
            <a:avLst/>
          </a:prstGeom>
          <a:noFill/>
        </p:spPr>
        <p:txBody>
          <a:bodyPr wrap="square" rtlCol="0">
            <a:spAutoFit/>
          </a:bodyPr>
          <a:lstStyle/>
          <a:p>
            <a:pPr defTabSz="914400"/>
            <a:r>
              <a:rPr lang="en-US" sz="4400" dirty="0" smtClean="0">
                <a:solidFill>
                  <a:srgbClr val="FFFF00"/>
                </a:solidFill>
                <a:latin typeface="Century Gothic" pitchFamily="34" charset="0"/>
              </a:rPr>
              <a:t>C N H</a:t>
            </a:r>
            <a:r>
              <a:rPr lang="en-US" sz="4400" dirty="0" smtClean="0">
                <a:solidFill>
                  <a:srgbClr val="7030A0"/>
                </a:solidFill>
                <a:latin typeface="Century Gothic" pitchFamily="34" charset="0"/>
              </a:rPr>
              <a:t> </a:t>
            </a:r>
            <a:r>
              <a:rPr lang="en-US" sz="4400" dirty="0" smtClean="0">
                <a:solidFill>
                  <a:prstClr val="white"/>
                </a:solidFill>
                <a:latin typeface="Century Gothic" pitchFamily="34" charset="0"/>
              </a:rPr>
              <a:t> K E Y  C L U B</a:t>
            </a:r>
            <a:endParaRPr lang="en-US" sz="4400" dirty="0">
              <a:solidFill>
                <a:prstClr val="white"/>
              </a:solidFill>
              <a:latin typeface="Century Gothic" pitchFamily="34" charset="0"/>
            </a:endParaRPr>
          </a:p>
        </p:txBody>
      </p:sp>
      <p:sp>
        <p:nvSpPr>
          <p:cNvPr id="13" name="Rectangle 12"/>
          <p:cNvSpPr/>
          <p:nvPr/>
        </p:nvSpPr>
        <p:spPr>
          <a:xfrm>
            <a:off x="0" y="6324600"/>
            <a:ext cx="91440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5" name="TextBox 4"/>
          <p:cNvSpPr txBox="1"/>
          <p:nvPr/>
        </p:nvSpPr>
        <p:spPr>
          <a:xfrm>
            <a:off x="0" y="796379"/>
            <a:ext cx="8686800" cy="769441"/>
          </a:xfrm>
          <a:prstGeom prst="rect">
            <a:avLst/>
          </a:prstGeom>
          <a:noFill/>
        </p:spPr>
        <p:txBody>
          <a:bodyPr wrap="square" rtlCol="0">
            <a:spAutoFit/>
          </a:bodyPr>
          <a:lstStyle/>
          <a:p>
            <a:pPr algn="ctr" defTabSz="914400"/>
            <a:r>
              <a:rPr lang="en-US" sz="4400" dirty="0" smtClean="0">
                <a:solidFill>
                  <a:prstClr val="black"/>
                </a:solidFill>
                <a:latin typeface="Century Gothic" pitchFamily="34" charset="0"/>
              </a:rPr>
              <a:t>Features</a:t>
            </a:r>
            <a:endParaRPr lang="en-US" sz="4400" dirty="0">
              <a:solidFill>
                <a:prstClr val="black"/>
              </a:solidFill>
              <a:latin typeface="Century Gothic" pitchFamily="34" charset="0"/>
            </a:endParaRPr>
          </a:p>
        </p:txBody>
      </p:sp>
      <p:sp>
        <p:nvSpPr>
          <p:cNvPr id="11" name="Text Placeholder 10"/>
          <p:cNvSpPr>
            <a:spLocks noGrp="1"/>
          </p:cNvSpPr>
          <p:nvPr>
            <p:ph type="body" idx="1"/>
          </p:nvPr>
        </p:nvSpPr>
        <p:spPr/>
        <p:txBody>
          <a:bodyPr/>
          <a:lstStyle/>
          <a:p>
            <a:endParaRPr lang="en-US"/>
          </a:p>
        </p:txBody>
      </p:sp>
      <p:sp>
        <p:nvSpPr>
          <p:cNvPr id="12" name="Content Placeholder 11"/>
          <p:cNvSpPr>
            <a:spLocks noGrp="1"/>
          </p:cNvSpPr>
          <p:nvPr>
            <p:ph sz="half" idx="2"/>
          </p:nvPr>
        </p:nvSpPr>
        <p:spPr/>
        <p:txBody>
          <a:bodyPr/>
          <a:lstStyle/>
          <a:p>
            <a:r>
              <a:rPr lang="en-US" dirty="0" smtClean="0">
                <a:latin typeface="Goudy Old Style" pitchFamily="18" charset="0"/>
              </a:rPr>
              <a:t>Recording</a:t>
            </a:r>
          </a:p>
          <a:p>
            <a:r>
              <a:rPr lang="en-US" dirty="0" smtClean="0">
                <a:latin typeface="Goudy Old Style" pitchFamily="18" charset="0"/>
              </a:rPr>
              <a:t>Captioning</a:t>
            </a:r>
          </a:p>
          <a:p>
            <a:r>
              <a:rPr lang="en-US" dirty="0" smtClean="0">
                <a:latin typeface="Goudy Old Style" pitchFamily="18" charset="0"/>
              </a:rPr>
              <a:t>Virtual Whiteboard</a:t>
            </a:r>
          </a:p>
          <a:p>
            <a:r>
              <a:rPr lang="en-US" dirty="0" smtClean="0">
                <a:latin typeface="Goudy Old Style" pitchFamily="18" charset="0"/>
              </a:rPr>
              <a:t>Screen Sharing</a:t>
            </a:r>
          </a:p>
          <a:p>
            <a:endParaRPr lang="en-US" dirty="0">
              <a:latin typeface="Goudy Old Style" pitchFamily="18" charset="0"/>
            </a:endParaRPr>
          </a:p>
        </p:txBody>
      </p:sp>
      <p:sp>
        <p:nvSpPr>
          <p:cNvPr id="14" name="Text Placeholder 13"/>
          <p:cNvSpPr>
            <a:spLocks noGrp="1"/>
          </p:cNvSpPr>
          <p:nvPr>
            <p:ph type="body" sz="quarter" idx="3"/>
          </p:nvPr>
        </p:nvSpPr>
        <p:spPr/>
        <p:txBody>
          <a:bodyPr/>
          <a:lstStyle/>
          <a:p>
            <a:endParaRPr lang="en-US"/>
          </a:p>
        </p:txBody>
      </p:sp>
      <p:sp>
        <p:nvSpPr>
          <p:cNvPr id="15" name="Content Placeholder 14"/>
          <p:cNvSpPr>
            <a:spLocks noGrp="1"/>
          </p:cNvSpPr>
          <p:nvPr>
            <p:ph sz="quarter" idx="4"/>
          </p:nvPr>
        </p:nvSpPr>
        <p:spPr/>
        <p:txBody>
          <a:bodyPr/>
          <a:lstStyle/>
          <a:p>
            <a:r>
              <a:rPr lang="en-US" dirty="0" smtClean="0">
                <a:latin typeface="Goudy Old Style" pitchFamily="18" charset="0"/>
              </a:rPr>
              <a:t>Pooling</a:t>
            </a:r>
          </a:p>
          <a:p>
            <a:r>
              <a:rPr lang="en-US" dirty="0" smtClean="0">
                <a:latin typeface="Goudy Old Style" pitchFamily="18" charset="0"/>
              </a:rPr>
              <a:t>File Transfer</a:t>
            </a:r>
          </a:p>
          <a:p>
            <a:r>
              <a:rPr lang="en-US" dirty="0" smtClean="0">
                <a:latin typeface="Goudy Old Style" pitchFamily="18" charset="0"/>
              </a:rPr>
              <a:t>Group Collaboration</a:t>
            </a:r>
          </a:p>
          <a:p>
            <a:endParaRPr lang="en-US" dirty="0">
              <a:latin typeface="Goudy Old Style" pitchFamily="18" charset="0"/>
            </a:endParaRPr>
          </a:p>
        </p:txBody>
      </p:sp>
      <p:sp>
        <p:nvSpPr>
          <p:cNvPr id="2" name="PubOvalCallout"/>
          <p:cNvSpPr>
            <a:spLocks noEditPoints="1" noChangeArrowheads="1"/>
          </p:cNvSpPr>
          <p:nvPr/>
        </p:nvSpPr>
        <p:spPr bwMode="auto">
          <a:xfrm>
            <a:off x="635977" y="4113164"/>
            <a:ext cx="1447800" cy="1403838"/>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pic>
        <p:nvPicPr>
          <p:cNvPr id="1027" name="Picture 3" descr="C:\Users\Zack\AppData\Local\Microsoft\Windows\Temporary Internet Files\Content.IE5\H8UNQRLZ\MC900088522[1].wmf"/>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135923" y="4753366"/>
            <a:ext cx="1893799" cy="1386593"/>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Zack\AppData\Local\Microsoft\Windows\Temporary Internet Files\Content.IE5\W1TXIN57\MC910221007[1].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920154" y="3856031"/>
            <a:ext cx="2438400" cy="16241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67807532"/>
      </p:ext>
    </p:extLst>
  </p:cSld>
  <p:clrMapOvr>
    <a:masterClrMapping/>
  </p:clrMapOvr>
  <p:transition spd="slow">
    <p:wheel spokes="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752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Pentagon 5"/>
          <p:cNvSpPr/>
          <p:nvPr/>
        </p:nvSpPr>
        <p:spPr>
          <a:xfrm>
            <a:off x="0" y="914400"/>
            <a:ext cx="8991600" cy="533400"/>
          </a:xfrm>
          <a:prstGeom prst="homePlate">
            <a:avLst>
              <a:gd name="adj" fmla="val 5263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 name="TextBox 6"/>
          <p:cNvSpPr txBox="1"/>
          <p:nvPr/>
        </p:nvSpPr>
        <p:spPr>
          <a:xfrm>
            <a:off x="3124200" y="152400"/>
            <a:ext cx="5638800" cy="769441"/>
          </a:xfrm>
          <a:prstGeom prst="rect">
            <a:avLst/>
          </a:prstGeom>
          <a:noFill/>
        </p:spPr>
        <p:txBody>
          <a:bodyPr wrap="square" rtlCol="0">
            <a:spAutoFit/>
          </a:bodyPr>
          <a:lstStyle/>
          <a:p>
            <a:pPr defTabSz="914400"/>
            <a:r>
              <a:rPr lang="en-US" sz="4400" dirty="0" smtClean="0">
                <a:solidFill>
                  <a:srgbClr val="FFFF00"/>
                </a:solidFill>
                <a:latin typeface="Century Gothic" pitchFamily="34" charset="0"/>
              </a:rPr>
              <a:t>C N H</a:t>
            </a:r>
            <a:r>
              <a:rPr lang="en-US" sz="4400" dirty="0" smtClean="0">
                <a:solidFill>
                  <a:srgbClr val="7030A0"/>
                </a:solidFill>
                <a:latin typeface="Century Gothic" pitchFamily="34" charset="0"/>
              </a:rPr>
              <a:t> </a:t>
            </a:r>
            <a:r>
              <a:rPr lang="en-US" sz="4400" dirty="0" smtClean="0">
                <a:solidFill>
                  <a:prstClr val="white"/>
                </a:solidFill>
                <a:latin typeface="Century Gothic" pitchFamily="34" charset="0"/>
              </a:rPr>
              <a:t> K E Y  C L U B</a:t>
            </a:r>
            <a:endParaRPr lang="en-US" sz="4400" dirty="0">
              <a:solidFill>
                <a:prstClr val="white"/>
              </a:solidFill>
              <a:latin typeface="Century Gothic" pitchFamily="34" charset="0"/>
            </a:endParaRPr>
          </a:p>
        </p:txBody>
      </p:sp>
      <p:sp>
        <p:nvSpPr>
          <p:cNvPr id="13" name="Rectangle 12"/>
          <p:cNvSpPr/>
          <p:nvPr/>
        </p:nvSpPr>
        <p:spPr>
          <a:xfrm>
            <a:off x="0" y="6324600"/>
            <a:ext cx="91440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5" name="TextBox 4"/>
          <p:cNvSpPr txBox="1"/>
          <p:nvPr/>
        </p:nvSpPr>
        <p:spPr>
          <a:xfrm>
            <a:off x="0" y="796379"/>
            <a:ext cx="8686800" cy="707886"/>
          </a:xfrm>
          <a:prstGeom prst="rect">
            <a:avLst/>
          </a:prstGeom>
          <a:noFill/>
        </p:spPr>
        <p:txBody>
          <a:bodyPr wrap="square" rtlCol="0">
            <a:spAutoFit/>
          </a:bodyPr>
          <a:lstStyle/>
          <a:p>
            <a:pPr algn="ctr" defTabSz="914400"/>
            <a:r>
              <a:rPr lang="en-US" sz="4000" dirty="0" smtClean="0">
                <a:solidFill>
                  <a:prstClr val="black"/>
                </a:solidFill>
                <a:latin typeface="Century Gothic" pitchFamily="34" charset="0"/>
              </a:rPr>
              <a:t>What program do I use?</a:t>
            </a:r>
            <a:endParaRPr lang="en-US" sz="4000" dirty="0">
              <a:solidFill>
                <a:prstClr val="black"/>
              </a:solidFill>
              <a:latin typeface="Century Gothic" pitchFamily="34" charset="0"/>
            </a:endParaRPr>
          </a:p>
        </p:txBody>
      </p:sp>
      <p:sp>
        <p:nvSpPr>
          <p:cNvPr id="17" name="Title 16"/>
          <p:cNvSpPr>
            <a:spLocks noGrp="1"/>
          </p:cNvSpPr>
          <p:nvPr>
            <p:ph type="title"/>
          </p:nvPr>
        </p:nvSpPr>
        <p:spPr/>
        <p:txBody>
          <a:bodyPr/>
          <a:lstStyle/>
          <a:p>
            <a:endParaRPr lang="en-US"/>
          </a:p>
        </p:txBody>
      </p:sp>
      <p:sp>
        <p:nvSpPr>
          <p:cNvPr id="18" name="Content Placeholder 17"/>
          <p:cNvSpPr>
            <a:spLocks noGrp="1"/>
          </p:cNvSpPr>
          <p:nvPr>
            <p:ph idx="1"/>
          </p:nvPr>
        </p:nvSpPr>
        <p:spPr>
          <a:xfrm>
            <a:off x="445477" y="1735015"/>
            <a:ext cx="8229600" cy="4525963"/>
          </a:xfrm>
        </p:spPr>
        <p:txBody>
          <a:bodyPr/>
          <a:lstStyle/>
          <a:p>
            <a:r>
              <a:rPr lang="en-US" dirty="0" smtClean="0">
                <a:latin typeface="Goudy Old Style" pitchFamily="18" charset="0"/>
                <a:hlinkClick r:id="rId2"/>
              </a:rPr>
              <a:t>http://www.ilinc.com</a:t>
            </a:r>
            <a:endParaRPr lang="en-US" dirty="0">
              <a:latin typeface="Goudy Old Style" pitchFamily="18" charset="0"/>
            </a:endParaRPr>
          </a:p>
          <a:p>
            <a:pPr marL="0" indent="0">
              <a:buNone/>
            </a:pPr>
            <a:r>
              <a:rPr lang="en-US" dirty="0" smtClean="0">
                <a:latin typeface="Goudy Old Style" pitchFamily="18" charset="0"/>
              </a:rPr>
              <a:t>	1. Register</a:t>
            </a:r>
          </a:p>
          <a:p>
            <a:pPr marL="0" indent="0">
              <a:buNone/>
            </a:pPr>
            <a:r>
              <a:rPr lang="en-US" dirty="0">
                <a:latin typeface="Goudy Old Style" pitchFamily="18" charset="0"/>
              </a:rPr>
              <a:t>	</a:t>
            </a:r>
            <a:r>
              <a:rPr lang="en-US" dirty="0" smtClean="0">
                <a:latin typeface="Goudy Old Style" pitchFamily="18" charset="0"/>
              </a:rPr>
              <a:t>2. Watch Tutorials</a:t>
            </a:r>
          </a:p>
          <a:p>
            <a:pPr marL="0" indent="0">
              <a:buNone/>
            </a:pPr>
            <a:r>
              <a:rPr lang="en-US" dirty="0">
                <a:latin typeface="Goudy Old Style" pitchFamily="18" charset="0"/>
              </a:rPr>
              <a:t>	</a:t>
            </a:r>
            <a:r>
              <a:rPr lang="en-US" dirty="0" smtClean="0">
                <a:latin typeface="Goudy Old Style" pitchFamily="18" charset="0"/>
              </a:rPr>
              <a:t>3. Get Started!!! </a:t>
            </a:r>
          </a:p>
          <a:p>
            <a:pPr marL="0" indent="0">
              <a:buNone/>
            </a:pPr>
            <a:endParaRPr lang="en-US" dirty="0">
              <a:latin typeface="Goudy Old Style" pitchFamily="18" charset="0"/>
            </a:endParaRPr>
          </a:p>
        </p:txBody>
      </p:sp>
      <p:pic>
        <p:nvPicPr>
          <p:cNvPr id="19" name="Picture 18"/>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514600" y="4523698"/>
            <a:ext cx="3143512" cy="1333612"/>
          </a:xfrm>
          <a:prstGeom prst="rect">
            <a:avLst/>
          </a:prstGeom>
        </p:spPr>
      </p:pic>
    </p:spTree>
    <p:extLst>
      <p:ext uri="{BB962C8B-B14F-4D97-AF65-F5344CB8AC3E}">
        <p14:creationId xmlns:p14="http://schemas.microsoft.com/office/powerpoint/2010/main" xmlns="" val="3482977071"/>
      </p:ext>
    </p:extLst>
  </p:cSld>
  <p:clrMapOvr>
    <a:masterClrMapping/>
  </p:clrMapOvr>
  <p:transition spd="slow">
    <p:wheel spokes="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752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Pentagon 5"/>
          <p:cNvSpPr/>
          <p:nvPr/>
        </p:nvSpPr>
        <p:spPr>
          <a:xfrm>
            <a:off x="0" y="914400"/>
            <a:ext cx="8991600" cy="533400"/>
          </a:xfrm>
          <a:prstGeom prst="homePlate">
            <a:avLst>
              <a:gd name="adj" fmla="val 5263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 name="TextBox 6"/>
          <p:cNvSpPr txBox="1"/>
          <p:nvPr/>
        </p:nvSpPr>
        <p:spPr>
          <a:xfrm>
            <a:off x="3124200" y="152400"/>
            <a:ext cx="5638800" cy="769441"/>
          </a:xfrm>
          <a:prstGeom prst="rect">
            <a:avLst/>
          </a:prstGeom>
          <a:noFill/>
        </p:spPr>
        <p:txBody>
          <a:bodyPr wrap="square" rtlCol="0">
            <a:spAutoFit/>
          </a:bodyPr>
          <a:lstStyle/>
          <a:p>
            <a:pPr defTabSz="914400"/>
            <a:r>
              <a:rPr lang="en-US" sz="4400" dirty="0" smtClean="0">
                <a:solidFill>
                  <a:srgbClr val="FFFF00"/>
                </a:solidFill>
                <a:latin typeface="Century Gothic" pitchFamily="34" charset="0"/>
              </a:rPr>
              <a:t>C N H</a:t>
            </a:r>
            <a:r>
              <a:rPr lang="en-US" sz="4400" dirty="0" smtClean="0">
                <a:solidFill>
                  <a:srgbClr val="7030A0"/>
                </a:solidFill>
                <a:latin typeface="Century Gothic" pitchFamily="34" charset="0"/>
              </a:rPr>
              <a:t> </a:t>
            </a:r>
            <a:r>
              <a:rPr lang="en-US" sz="4400" dirty="0" smtClean="0">
                <a:solidFill>
                  <a:prstClr val="white"/>
                </a:solidFill>
                <a:latin typeface="Century Gothic" pitchFamily="34" charset="0"/>
              </a:rPr>
              <a:t> K E Y  C L U B</a:t>
            </a:r>
            <a:endParaRPr lang="en-US" sz="4400" dirty="0">
              <a:solidFill>
                <a:prstClr val="white"/>
              </a:solidFill>
              <a:latin typeface="Century Gothic" pitchFamily="34" charset="0"/>
            </a:endParaRPr>
          </a:p>
        </p:txBody>
      </p:sp>
      <p:sp>
        <p:nvSpPr>
          <p:cNvPr id="13" name="Rectangle 12"/>
          <p:cNvSpPr/>
          <p:nvPr/>
        </p:nvSpPr>
        <p:spPr>
          <a:xfrm>
            <a:off x="0" y="6324600"/>
            <a:ext cx="91440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4400" dirty="0" smtClean="0">
                <a:latin typeface="Goudy Old Style" pitchFamily="18" charset="0"/>
              </a:rPr>
              <a:t>Questions???</a:t>
            </a:r>
          </a:p>
          <a:p>
            <a:pPr marL="0" indent="0" algn="ctr">
              <a:buNone/>
            </a:pPr>
            <a:r>
              <a:rPr lang="en-US" sz="4400" dirty="0" smtClean="0">
                <a:latin typeface="Goudy Old Style" pitchFamily="18" charset="0"/>
              </a:rPr>
              <a:t>Comments???</a:t>
            </a:r>
          </a:p>
          <a:p>
            <a:pPr marL="0" indent="0" algn="ctr">
              <a:buNone/>
            </a:pPr>
            <a:r>
              <a:rPr lang="en-US" sz="4400" dirty="0" smtClean="0">
                <a:latin typeface="Goudy Old Style" pitchFamily="18" charset="0"/>
              </a:rPr>
              <a:t>Concerns???</a:t>
            </a:r>
            <a:endParaRPr lang="en-US" sz="4400" dirty="0">
              <a:latin typeface="Goudy Old Style" pitchFamily="18" charset="0"/>
            </a:endParaRPr>
          </a:p>
        </p:txBody>
      </p:sp>
    </p:spTree>
    <p:extLst>
      <p:ext uri="{BB962C8B-B14F-4D97-AF65-F5344CB8AC3E}">
        <p14:creationId xmlns:p14="http://schemas.microsoft.com/office/powerpoint/2010/main" xmlns="" val="653861205"/>
      </p:ext>
    </p:extLst>
  </p:cSld>
  <p:clrMapOvr>
    <a:masterClrMapping/>
  </p:clrMapOvr>
  <p:transition spd="slow">
    <p:wheel spokes="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4" name="Title 3"/>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srcRect/>
          <a:stretch>
            <a:fillRect/>
          </a:stretch>
        </p:blipFill>
        <p:spPr bwMode="auto">
          <a:xfrm>
            <a:off x="0" y="0"/>
            <a:ext cx="9144000" cy="1295400"/>
          </a:xfrm>
          <a:prstGeom prst="rect">
            <a:avLst/>
          </a:prstGeom>
          <a:noFill/>
          <a:ln w="9525">
            <a:noFill/>
            <a:miter lim="800000"/>
            <a:headEnd/>
            <a:tailEnd/>
          </a:ln>
        </p:spPr>
      </p:pic>
      <p:pic>
        <p:nvPicPr>
          <p:cNvPr id="2051" name="Picture 25" descr="http://community.kiwanisone.org/cfs-filesystemfile.ashx/__key/CommunityServer.Components.PostAttachments/00.00.00.25.75/kcpencilpm158.gif"/>
          <p:cNvPicPr>
            <a:picLocks noChangeAspect="1" noChangeArrowheads="1"/>
          </p:cNvPicPr>
          <p:nvPr/>
        </p:nvPicPr>
        <p:blipFill>
          <a:blip r:embed="rId4" cstate="email"/>
          <a:srcRect/>
          <a:stretch>
            <a:fillRect/>
          </a:stretch>
        </p:blipFill>
        <p:spPr bwMode="auto">
          <a:xfrm>
            <a:off x="0" y="990600"/>
            <a:ext cx="9144000" cy="541338"/>
          </a:xfrm>
          <a:prstGeom prst="rect">
            <a:avLst/>
          </a:prstGeom>
          <a:noFill/>
          <a:ln w="9525">
            <a:noFill/>
            <a:miter lim="800000"/>
            <a:headEnd/>
            <a:tailEnd/>
          </a:ln>
        </p:spPr>
      </p:pic>
      <p:sp>
        <p:nvSpPr>
          <p:cNvPr id="2052" name="Title 1"/>
          <p:cNvSpPr>
            <a:spLocks noGrp="1"/>
          </p:cNvSpPr>
          <p:nvPr>
            <p:ph type="ctrTitle"/>
          </p:nvPr>
        </p:nvSpPr>
        <p:spPr>
          <a:xfrm>
            <a:off x="1295400" y="2057400"/>
            <a:ext cx="6400800" cy="1012825"/>
          </a:xfrm>
        </p:spPr>
        <p:txBody>
          <a:bodyPr/>
          <a:lstStyle/>
          <a:p>
            <a:r>
              <a:rPr lang="en-US" smtClean="0">
                <a:latin typeface="Century Gothic" pitchFamily="34" charset="0"/>
              </a:rPr>
              <a:t>Effective Workshops</a:t>
            </a:r>
          </a:p>
        </p:txBody>
      </p:sp>
      <p:pic>
        <p:nvPicPr>
          <p:cNvPr id="1029" name="Picture 5" descr="C:\Users\Byran Yang\AppData\Local\Microsoft\Windows\Temporary Internet Files\Content.IE5\U3S9XZRO\MP900442379[1].jpg"/>
          <p:cNvPicPr>
            <a:picLocks noChangeAspect="1" noChangeArrowheads="1"/>
          </p:cNvPicPr>
          <p:nvPr/>
        </p:nvPicPr>
        <p:blipFill>
          <a:blip r:embed="rId5" cstate="email"/>
          <a:srcRect/>
          <a:stretch>
            <a:fillRect/>
          </a:stretch>
        </p:blipFill>
        <p:spPr bwMode="auto">
          <a:xfrm>
            <a:off x="7010400" y="3352800"/>
            <a:ext cx="1828800" cy="1295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4" name="Picture 2"/>
          <p:cNvPicPr>
            <a:picLocks noChangeAspect="1" noChangeArrowheads="1"/>
          </p:cNvPicPr>
          <p:nvPr/>
        </p:nvPicPr>
        <p:blipFill>
          <a:blip r:embed="rId6" cstate="email"/>
          <a:srcRect/>
          <a:stretch>
            <a:fillRect/>
          </a:stretch>
        </p:blipFill>
        <p:spPr bwMode="auto">
          <a:xfrm>
            <a:off x="0" y="5943600"/>
            <a:ext cx="9144000" cy="914400"/>
          </a:xfrm>
          <a:prstGeom prst="rect">
            <a:avLst/>
          </a:prstGeom>
          <a:noFill/>
          <a:ln w="9525">
            <a:noFill/>
            <a:miter lim="800000"/>
            <a:headEnd/>
            <a:tailEnd/>
          </a:ln>
        </p:spPr>
      </p:pic>
      <p:sp>
        <p:nvSpPr>
          <p:cNvPr id="2055" name="TextBox 9"/>
          <p:cNvSpPr txBox="1">
            <a:spLocks noChangeArrowheads="1"/>
          </p:cNvSpPr>
          <p:nvPr/>
        </p:nvSpPr>
        <p:spPr bwMode="auto">
          <a:xfrm>
            <a:off x="1295400" y="304800"/>
            <a:ext cx="6172200" cy="584200"/>
          </a:xfrm>
          <a:prstGeom prst="rect">
            <a:avLst/>
          </a:prstGeom>
          <a:noFill/>
          <a:ln w="9525">
            <a:noFill/>
            <a:miter lim="800000"/>
            <a:headEnd/>
            <a:tailEnd/>
          </a:ln>
        </p:spPr>
        <p:txBody>
          <a:bodyPr>
            <a:spAutoFit/>
          </a:bodyPr>
          <a:lstStyle/>
          <a:p>
            <a:pPr algn="ctr" defTabSz="914400" fontAlgn="base">
              <a:spcBef>
                <a:spcPct val="0"/>
              </a:spcBef>
              <a:spcAft>
                <a:spcPct val="0"/>
              </a:spcAft>
            </a:pPr>
            <a:r>
              <a:rPr lang="en-US" sz="3200" b="1" dirty="0">
                <a:solidFill>
                  <a:prstClr val="white"/>
                </a:solidFill>
                <a:latin typeface="Century Gothic" pitchFamily="34" charset="0"/>
                <a:cs typeface="Arial" charset="0"/>
              </a:rPr>
              <a:t>Cali-Nev-Ha Key Club</a:t>
            </a:r>
          </a:p>
        </p:txBody>
      </p:sp>
      <p:sp>
        <p:nvSpPr>
          <p:cNvPr id="2057" name="Subtitle 11"/>
          <p:cNvSpPr>
            <a:spLocks noGrp="1"/>
          </p:cNvSpPr>
          <p:nvPr>
            <p:ph type="subTitle" idx="1"/>
          </p:nvPr>
        </p:nvSpPr>
        <p:spPr>
          <a:xfrm>
            <a:off x="838200" y="4953000"/>
            <a:ext cx="7620000" cy="609600"/>
          </a:xfrm>
        </p:spPr>
        <p:txBody>
          <a:bodyPr/>
          <a:lstStyle/>
          <a:p>
            <a:r>
              <a:rPr lang="en-US" dirty="0" smtClean="0">
                <a:solidFill>
                  <a:schemeClr val="tx1"/>
                </a:solidFill>
                <a:latin typeface="Goudy Old Style" pitchFamily="18" charset="0"/>
              </a:rPr>
              <a:t>Presented By: Lydia </a:t>
            </a:r>
            <a:r>
              <a:rPr lang="en-US" dirty="0" err="1" smtClean="0">
                <a:solidFill>
                  <a:schemeClr val="tx1"/>
                </a:solidFill>
                <a:latin typeface="Goudy Old Style" pitchFamily="18" charset="0"/>
              </a:rPr>
              <a:t>Thung</a:t>
            </a:r>
            <a:r>
              <a:rPr lang="en-US" dirty="0" smtClean="0">
                <a:solidFill>
                  <a:schemeClr val="tx1"/>
                </a:solidFill>
                <a:latin typeface="Goudy Old Style" pitchFamily="18" charset="0"/>
              </a:rPr>
              <a:t> and </a:t>
            </a:r>
            <a:r>
              <a:rPr lang="en-US" dirty="0" err="1" smtClean="0">
                <a:solidFill>
                  <a:schemeClr val="tx1"/>
                </a:solidFill>
                <a:latin typeface="Goudy Old Style" pitchFamily="18" charset="0"/>
              </a:rPr>
              <a:t>Byran</a:t>
            </a:r>
            <a:r>
              <a:rPr lang="en-US" dirty="0" smtClean="0">
                <a:solidFill>
                  <a:schemeClr val="tx1"/>
                </a:solidFill>
                <a:latin typeface="Goudy Old Style" pitchFamily="18" charset="0"/>
              </a:rPr>
              <a:t> Yang</a:t>
            </a:r>
          </a:p>
        </p:txBody>
      </p:sp>
      <p:sp>
        <p:nvSpPr>
          <p:cNvPr id="2059" name="TextBox 15"/>
          <p:cNvSpPr txBox="1">
            <a:spLocks noChangeArrowheads="1"/>
          </p:cNvSpPr>
          <p:nvPr/>
        </p:nvSpPr>
        <p:spPr bwMode="auto">
          <a:xfrm>
            <a:off x="4267200" y="1066800"/>
            <a:ext cx="4343400" cy="461963"/>
          </a:xfrm>
          <a:prstGeom prst="rect">
            <a:avLst/>
          </a:prstGeom>
          <a:noFill/>
          <a:ln w="9525">
            <a:noFill/>
            <a:miter lim="800000"/>
            <a:headEnd/>
            <a:tailEnd/>
          </a:ln>
        </p:spPr>
        <p:txBody>
          <a:bodyPr>
            <a:spAutoFit/>
          </a:bodyPr>
          <a:lstStyle/>
          <a:p>
            <a:pPr algn="r" defTabSz="914400" fontAlgn="base">
              <a:spcBef>
                <a:spcPct val="0"/>
              </a:spcBef>
              <a:spcAft>
                <a:spcPct val="0"/>
              </a:spcAft>
            </a:pPr>
            <a:r>
              <a:rPr lang="en-US" sz="2400" b="1" dirty="0" smtClean="0">
                <a:solidFill>
                  <a:prstClr val="black"/>
                </a:solidFill>
                <a:latin typeface="Century Gothic" pitchFamily="34" charset="0"/>
                <a:cs typeface="Arial" charset="0"/>
              </a:rPr>
              <a:t>Updated Summer 2011</a:t>
            </a:r>
            <a:endParaRPr lang="en-US" sz="2400" b="1" dirty="0">
              <a:solidFill>
                <a:prstClr val="black"/>
              </a:solidFill>
              <a:latin typeface="Century Gothic" pitchFamily="34" charset="0"/>
              <a:cs typeface="Arial" charset="0"/>
            </a:endParaRPr>
          </a:p>
        </p:txBody>
      </p:sp>
      <p:pic>
        <p:nvPicPr>
          <p:cNvPr id="17" name="Picture 3" descr="D:\Assets\Photos for Key Club use only\high res\ai0186_0302.jpg"/>
          <p:cNvPicPr>
            <a:picLocks noChangeAspect="1" noChangeArrowheads="1"/>
          </p:cNvPicPr>
          <p:nvPr/>
        </p:nvPicPr>
        <p:blipFill>
          <a:blip r:embed="rId7" cstate="email"/>
          <a:srcRect/>
          <a:stretch>
            <a:fillRect/>
          </a:stretch>
        </p:blipFill>
        <p:spPr bwMode="auto">
          <a:xfrm>
            <a:off x="2438400" y="3048000"/>
            <a:ext cx="3976255" cy="1822450"/>
          </a:xfrm>
          <a:prstGeom prst="rect">
            <a:avLst/>
          </a:prstGeom>
          <a:ln>
            <a:noFill/>
          </a:ln>
          <a:effectLst>
            <a:softEdge rad="112500"/>
          </a:effectLst>
        </p:spPr>
      </p:pic>
      <p:sp>
        <p:nvSpPr>
          <p:cNvPr id="13" name="Text Box 2"/>
          <p:cNvSpPr txBox="1">
            <a:spLocks noChangeArrowheads="1"/>
          </p:cNvSpPr>
          <p:nvPr/>
        </p:nvSpPr>
        <p:spPr bwMode="auto">
          <a:xfrm>
            <a:off x="990600" y="5943600"/>
            <a:ext cx="1804100" cy="635067"/>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algn="r" defTabSz="914400" fontAlgn="base">
              <a:spcBef>
                <a:spcPct val="0"/>
              </a:spcBef>
              <a:spcAft>
                <a:spcPct val="0"/>
              </a:spcAft>
            </a:pPr>
            <a:r>
              <a:rPr lang="en-US" sz="4400" dirty="0" smtClean="0">
                <a:solidFill>
                  <a:prstClr val="white"/>
                </a:solidFill>
                <a:latin typeface="Century Gothic" pitchFamily="34" charset="0"/>
                <a:ea typeface="宋体" pitchFamily="2" charset="-122"/>
                <a:cs typeface="Arial" pitchFamily="34" charset="0"/>
              </a:rPr>
              <a:t>MRS</a:t>
            </a:r>
          </a:p>
        </p:txBody>
      </p:sp>
      <p:cxnSp>
        <p:nvCxnSpPr>
          <p:cNvPr id="14" name="Straight Connector 13"/>
          <p:cNvCxnSpPr/>
          <p:nvPr/>
        </p:nvCxnSpPr>
        <p:spPr>
          <a:xfrm rot="5400000">
            <a:off x="2532757" y="6306443"/>
            <a:ext cx="57328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Box 2"/>
          <p:cNvSpPr txBox="1">
            <a:spLocks noChangeArrowheads="1"/>
          </p:cNvSpPr>
          <p:nvPr/>
        </p:nvSpPr>
        <p:spPr bwMode="auto">
          <a:xfrm>
            <a:off x="3048000" y="5943600"/>
            <a:ext cx="4419600" cy="501289"/>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r>
              <a:rPr lang="en-US" sz="1600" dirty="0" smtClean="0">
                <a:solidFill>
                  <a:prstClr val="white"/>
                </a:solidFill>
                <a:latin typeface="Goudy Old Style" pitchFamily="18" charset="0"/>
                <a:ea typeface="宋体" pitchFamily="2" charset="-122"/>
                <a:cs typeface="Arial" pitchFamily="34" charset="0"/>
              </a:rPr>
              <a:t>Information and resources provided by the District Members Relations Committee 2011-2012</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6" descr="C:\Users\Weun\AppData\Local\Microsoft\Windows\Temporary Internet Files\Content.IE5\W9AJEHC4\MC900384040[1].wmf"/>
          <p:cNvPicPr>
            <a:picLocks noChangeAspect="1" noChangeArrowheads="1"/>
          </p:cNvPicPr>
          <p:nvPr/>
        </p:nvPicPr>
        <p:blipFill>
          <a:blip r:embed="rId3" cstate="email"/>
          <a:srcRect/>
          <a:stretch>
            <a:fillRect/>
          </a:stretch>
        </p:blipFill>
        <p:spPr bwMode="auto">
          <a:xfrm>
            <a:off x="7543800" y="2819400"/>
            <a:ext cx="1150938" cy="1336675"/>
          </a:xfrm>
          <a:prstGeom prst="rect">
            <a:avLst/>
          </a:prstGeom>
          <a:noFill/>
          <a:ln w="9525">
            <a:noFill/>
            <a:miter lim="800000"/>
            <a:headEnd/>
            <a:tailEnd/>
          </a:ln>
        </p:spPr>
      </p:pic>
      <p:pic>
        <p:nvPicPr>
          <p:cNvPr id="3074" name="Picture 2"/>
          <p:cNvPicPr>
            <a:picLocks noChangeAspect="1" noChangeArrowheads="1"/>
          </p:cNvPicPr>
          <p:nvPr/>
        </p:nvPicPr>
        <p:blipFill>
          <a:blip r:embed="rId4" cstate="email"/>
          <a:srcRect/>
          <a:stretch>
            <a:fillRect/>
          </a:stretch>
        </p:blipFill>
        <p:spPr bwMode="auto">
          <a:xfrm>
            <a:off x="0" y="0"/>
            <a:ext cx="9144000" cy="1295400"/>
          </a:xfrm>
          <a:prstGeom prst="rect">
            <a:avLst/>
          </a:prstGeom>
          <a:noFill/>
          <a:ln w="9525">
            <a:noFill/>
            <a:miter lim="800000"/>
            <a:headEnd/>
            <a:tailEnd/>
          </a:ln>
        </p:spPr>
      </p:pic>
      <p:pic>
        <p:nvPicPr>
          <p:cNvPr id="3075" name="Picture 25" descr="http://community.kiwanisone.org/cfs-filesystemfile.ashx/__key/CommunityServer.Components.PostAttachments/00.00.00.25.75/kcpencilpm158.gif"/>
          <p:cNvPicPr>
            <a:picLocks noChangeAspect="1" noChangeArrowheads="1"/>
          </p:cNvPicPr>
          <p:nvPr/>
        </p:nvPicPr>
        <p:blipFill>
          <a:blip r:embed="rId5" cstate="email"/>
          <a:srcRect/>
          <a:stretch>
            <a:fillRect/>
          </a:stretch>
        </p:blipFill>
        <p:spPr bwMode="auto">
          <a:xfrm>
            <a:off x="0" y="990600"/>
            <a:ext cx="9144000" cy="541338"/>
          </a:xfrm>
          <a:prstGeom prst="rect">
            <a:avLst/>
          </a:prstGeom>
          <a:noFill/>
          <a:ln w="9525">
            <a:noFill/>
            <a:miter lim="800000"/>
            <a:headEnd/>
            <a:tailEnd/>
          </a:ln>
        </p:spPr>
      </p:pic>
      <p:pic>
        <p:nvPicPr>
          <p:cNvPr id="3076" name="Picture 2"/>
          <p:cNvPicPr>
            <a:picLocks noChangeAspect="1" noChangeArrowheads="1"/>
          </p:cNvPicPr>
          <p:nvPr/>
        </p:nvPicPr>
        <p:blipFill>
          <a:blip r:embed="rId6" cstate="email"/>
          <a:srcRect/>
          <a:stretch>
            <a:fillRect/>
          </a:stretch>
        </p:blipFill>
        <p:spPr bwMode="auto">
          <a:xfrm>
            <a:off x="0" y="5943600"/>
            <a:ext cx="9144000" cy="914400"/>
          </a:xfrm>
          <a:prstGeom prst="rect">
            <a:avLst/>
          </a:prstGeom>
          <a:noFill/>
          <a:ln w="9525">
            <a:noFill/>
            <a:miter lim="800000"/>
            <a:headEnd/>
            <a:tailEnd/>
          </a:ln>
        </p:spPr>
      </p:pic>
      <p:sp>
        <p:nvSpPr>
          <p:cNvPr id="3077" name="TextBox 9"/>
          <p:cNvSpPr txBox="1">
            <a:spLocks noChangeArrowheads="1"/>
          </p:cNvSpPr>
          <p:nvPr/>
        </p:nvSpPr>
        <p:spPr bwMode="auto">
          <a:xfrm>
            <a:off x="1295400" y="304800"/>
            <a:ext cx="6172200" cy="584200"/>
          </a:xfrm>
          <a:prstGeom prst="rect">
            <a:avLst/>
          </a:prstGeom>
          <a:noFill/>
          <a:ln w="9525">
            <a:noFill/>
            <a:miter lim="800000"/>
            <a:headEnd/>
            <a:tailEnd/>
          </a:ln>
        </p:spPr>
        <p:txBody>
          <a:bodyPr>
            <a:spAutoFit/>
          </a:bodyPr>
          <a:lstStyle/>
          <a:p>
            <a:pPr algn="ctr" defTabSz="914400" fontAlgn="base">
              <a:spcBef>
                <a:spcPct val="0"/>
              </a:spcBef>
              <a:spcAft>
                <a:spcPct val="0"/>
              </a:spcAft>
            </a:pPr>
            <a:r>
              <a:rPr lang="en-US" sz="3200" b="1" dirty="0">
                <a:solidFill>
                  <a:prstClr val="white"/>
                </a:solidFill>
                <a:latin typeface="Century Gothic" pitchFamily="34" charset="0"/>
                <a:cs typeface="Arial" charset="0"/>
              </a:rPr>
              <a:t>Cali-Nev-Ha Key Club</a:t>
            </a:r>
          </a:p>
        </p:txBody>
      </p:sp>
      <p:sp>
        <p:nvSpPr>
          <p:cNvPr id="13" name="TextBox 12"/>
          <p:cNvSpPr txBox="1"/>
          <p:nvPr/>
        </p:nvSpPr>
        <p:spPr>
          <a:xfrm>
            <a:off x="838200" y="6019800"/>
            <a:ext cx="7924800" cy="646113"/>
          </a:xfrm>
          <a:prstGeom prst="rect">
            <a:avLst/>
          </a:prstGeom>
          <a:noFill/>
        </p:spPr>
        <p:txBody>
          <a:bodyPr>
            <a:spAutoFit/>
          </a:bodyPr>
          <a:lstStyle/>
          <a:p>
            <a:pPr defTabSz="914400" fontAlgn="base">
              <a:spcBef>
                <a:spcPct val="0"/>
              </a:spcBef>
              <a:spcAft>
                <a:spcPct val="0"/>
              </a:spcAft>
              <a:defRPr/>
            </a:pPr>
            <a:r>
              <a:rPr lang="en-US" b="1" dirty="0">
                <a:solidFill>
                  <a:srgbClr val="F79646"/>
                </a:solidFill>
                <a:latin typeface="Goudy Old Style" pitchFamily="18" charset="0"/>
                <a:cs typeface="Arial" charset="0"/>
              </a:rPr>
              <a:t>“Speakers who talk about what life has taught them never fail to keep the attention of their listeners.” –Dale Carnegie</a:t>
            </a:r>
          </a:p>
        </p:txBody>
      </p:sp>
      <p:sp>
        <p:nvSpPr>
          <p:cNvPr id="3080" name="Title 1"/>
          <p:cNvSpPr txBox="1">
            <a:spLocks/>
          </p:cNvSpPr>
          <p:nvPr/>
        </p:nvSpPr>
        <p:spPr bwMode="auto">
          <a:xfrm>
            <a:off x="1219200" y="1295400"/>
            <a:ext cx="6477000" cy="1176338"/>
          </a:xfrm>
          <a:prstGeom prst="rect">
            <a:avLst/>
          </a:prstGeom>
          <a:noFill/>
          <a:ln w="9525">
            <a:noFill/>
            <a:miter lim="800000"/>
            <a:headEnd/>
            <a:tailEnd/>
          </a:ln>
        </p:spPr>
        <p:txBody>
          <a:bodyPr anchor="ctr"/>
          <a:lstStyle/>
          <a:p>
            <a:pPr algn="ctr" defTabSz="914400" fontAlgn="base">
              <a:spcBef>
                <a:spcPct val="0"/>
              </a:spcBef>
              <a:spcAft>
                <a:spcPct val="0"/>
              </a:spcAft>
            </a:pPr>
            <a:r>
              <a:rPr lang="en-US" sz="4400">
                <a:solidFill>
                  <a:prstClr val="black"/>
                </a:solidFill>
                <a:latin typeface="Century Gothic" pitchFamily="34" charset="0"/>
                <a:cs typeface="Arial" charset="0"/>
              </a:rPr>
              <a:t>Workshop Pre-planning</a:t>
            </a:r>
          </a:p>
        </p:txBody>
      </p:sp>
      <p:sp>
        <p:nvSpPr>
          <p:cNvPr id="3081" name="Content Placeholder 2"/>
          <p:cNvSpPr>
            <a:spLocks noGrp="1"/>
          </p:cNvSpPr>
          <p:nvPr>
            <p:ph idx="1"/>
          </p:nvPr>
        </p:nvSpPr>
        <p:spPr>
          <a:xfrm>
            <a:off x="228600" y="2209800"/>
            <a:ext cx="8164513" cy="3581400"/>
          </a:xfrm>
        </p:spPr>
        <p:txBody>
          <a:bodyPr/>
          <a:lstStyle/>
          <a:p>
            <a:pPr eaLnBrk="1" hangingPunct="1"/>
            <a:r>
              <a:rPr lang="en-US" sz="2800" dirty="0" smtClean="0">
                <a:latin typeface="Goudy Old Style" pitchFamily="18" charset="0"/>
              </a:rPr>
              <a:t>Before beginning your PowerPoint presentation, think about these questions</a:t>
            </a:r>
          </a:p>
          <a:p>
            <a:pPr lvl="1" eaLnBrk="1" hangingPunct="1"/>
            <a:r>
              <a:rPr lang="en-US" dirty="0" smtClean="0">
                <a:latin typeface="Goudy Old Style" pitchFamily="18" charset="0"/>
              </a:rPr>
              <a:t>Who is your audience?</a:t>
            </a:r>
          </a:p>
          <a:p>
            <a:pPr lvl="1" eaLnBrk="1" hangingPunct="1"/>
            <a:r>
              <a:rPr lang="en-US" dirty="0" smtClean="0">
                <a:latin typeface="Goudy Old Style" pitchFamily="18" charset="0"/>
              </a:rPr>
              <a:t>What is the purpose of your workshop?</a:t>
            </a:r>
          </a:p>
          <a:p>
            <a:pPr lvl="1" eaLnBrk="1" hangingPunct="1"/>
            <a:r>
              <a:rPr lang="en-US" dirty="0" smtClean="0">
                <a:latin typeface="Goudy Old Style" pitchFamily="18" charset="0"/>
              </a:rPr>
              <a:t>How will you keep your audience engaged in the workshop?</a:t>
            </a:r>
          </a:p>
          <a:p>
            <a:pPr lvl="1" eaLnBrk="1" hangingPunct="1"/>
            <a:r>
              <a:rPr lang="en-US" dirty="0" smtClean="0">
                <a:latin typeface="Goudy Old Style" pitchFamily="18" charset="0"/>
              </a:rPr>
              <a:t>How long should your workshop be?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email"/>
          <a:srcRect/>
          <a:stretch>
            <a:fillRect/>
          </a:stretch>
        </p:blipFill>
        <p:spPr bwMode="auto">
          <a:xfrm>
            <a:off x="0" y="0"/>
            <a:ext cx="9144000" cy="1295400"/>
          </a:xfrm>
          <a:prstGeom prst="rect">
            <a:avLst/>
          </a:prstGeom>
          <a:noFill/>
          <a:ln w="9525">
            <a:noFill/>
            <a:miter lim="800000"/>
            <a:headEnd/>
            <a:tailEnd/>
          </a:ln>
        </p:spPr>
      </p:pic>
      <p:pic>
        <p:nvPicPr>
          <p:cNvPr id="4099" name="Picture 25" descr="http://community.kiwanisone.org/cfs-filesystemfile.ashx/__key/CommunityServer.Components.PostAttachments/00.00.00.25.75/kcpencilpm158.gif"/>
          <p:cNvPicPr>
            <a:picLocks noChangeAspect="1" noChangeArrowheads="1"/>
          </p:cNvPicPr>
          <p:nvPr/>
        </p:nvPicPr>
        <p:blipFill>
          <a:blip r:embed="rId4" cstate="email"/>
          <a:srcRect/>
          <a:stretch>
            <a:fillRect/>
          </a:stretch>
        </p:blipFill>
        <p:spPr bwMode="auto">
          <a:xfrm>
            <a:off x="0" y="990600"/>
            <a:ext cx="9144000" cy="541338"/>
          </a:xfrm>
          <a:prstGeom prst="rect">
            <a:avLst/>
          </a:prstGeom>
          <a:noFill/>
          <a:ln w="9525">
            <a:noFill/>
            <a:miter lim="800000"/>
            <a:headEnd/>
            <a:tailEnd/>
          </a:ln>
        </p:spPr>
      </p:pic>
      <p:pic>
        <p:nvPicPr>
          <p:cNvPr id="4100" name="Picture 2"/>
          <p:cNvPicPr>
            <a:picLocks noChangeAspect="1" noChangeArrowheads="1"/>
          </p:cNvPicPr>
          <p:nvPr/>
        </p:nvPicPr>
        <p:blipFill>
          <a:blip r:embed="rId5" cstate="email"/>
          <a:srcRect/>
          <a:stretch>
            <a:fillRect/>
          </a:stretch>
        </p:blipFill>
        <p:spPr bwMode="auto">
          <a:xfrm>
            <a:off x="0" y="5943600"/>
            <a:ext cx="9144000" cy="914400"/>
          </a:xfrm>
          <a:prstGeom prst="rect">
            <a:avLst/>
          </a:prstGeom>
          <a:noFill/>
          <a:ln w="9525">
            <a:noFill/>
            <a:miter lim="800000"/>
            <a:headEnd/>
            <a:tailEnd/>
          </a:ln>
        </p:spPr>
      </p:pic>
      <p:sp>
        <p:nvSpPr>
          <p:cNvPr id="4101" name="TextBox 9"/>
          <p:cNvSpPr txBox="1">
            <a:spLocks noChangeArrowheads="1"/>
          </p:cNvSpPr>
          <p:nvPr/>
        </p:nvSpPr>
        <p:spPr bwMode="auto">
          <a:xfrm>
            <a:off x="1295400" y="304800"/>
            <a:ext cx="6172200" cy="584200"/>
          </a:xfrm>
          <a:prstGeom prst="rect">
            <a:avLst/>
          </a:prstGeom>
          <a:noFill/>
          <a:ln w="9525">
            <a:noFill/>
            <a:miter lim="800000"/>
            <a:headEnd/>
            <a:tailEnd/>
          </a:ln>
        </p:spPr>
        <p:txBody>
          <a:bodyPr>
            <a:spAutoFit/>
          </a:bodyPr>
          <a:lstStyle/>
          <a:p>
            <a:pPr algn="ctr" defTabSz="914400" fontAlgn="base">
              <a:spcBef>
                <a:spcPct val="0"/>
              </a:spcBef>
              <a:spcAft>
                <a:spcPct val="0"/>
              </a:spcAft>
            </a:pPr>
            <a:r>
              <a:rPr lang="en-US" sz="3200" b="1" dirty="0">
                <a:solidFill>
                  <a:prstClr val="white"/>
                </a:solidFill>
                <a:latin typeface="Century Gothic" pitchFamily="34" charset="0"/>
                <a:cs typeface="Arial" charset="0"/>
              </a:rPr>
              <a:t>Cali-Nev-Ha Key Club</a:t>
            </a:r>
          </a:p>
        </p:txBody>
      </p:sp>
      <p:sp>
        <p:nvSpPr>
          <p:cNvPr id="8" name="TextBox 7"/>
          <p:cNvSpPr txBox="1"/>
          <p:nvPr/>
        </p:nvSpPr>
        <p:spPr>
          <a:xfrm>
            <a:off x="838200" y="6019800"/>
            <a:ext cx="7924800" cy="646113"/>
          </a:xfrm>
          <a:prstGeom prst="rect">
            <a:avLst/>
          </a:prstGeom>
          <a:noFill/>
        </p:spPr>
        <p:txBody>
          <a:bodyPr>
            <a:spAutoFit/>
          </a:bodyPr>
          <a:lstStyle/>
          <a:p>
            <a:pPr defTabSz="914400" fontAlgn="base">
              <a:spcBef>
                <a:spcPct val="0"/>
              </a:spcBef>
              <a:spcAft>
                <a:spcPct val="0"/>
              </a:spcAft>
              <a:defRPr/>
            </a:pPr>
            <a:r>
              <a:rPr lang="en-US" b="1" dirty="0">
                <a:solidFill>
                  <a:srgbClr val="F79646"/>
                </a:solidFill>
                <a:latin typeface="Goudy Old Style" pitchFamily="18" charset="0"/>
                <a:cs typeface="Arial" charset="0"/>
              </a:rPr>
              <a:t>“Speakers who talk about what life has taught them never fail to keep the attention of their listeners.” –Dale Carnegie</a:t>
            </a:r>
          </a:p>
        </p:txBody>
      </p:sp>
      <p:sp>
        <p:nvSpPr>
          <p:cNvPr id="4104" name="Content Placeholder 2"/>
          <p:cNvSpPr>
            <a:spLocks noGrp="1"/>
          </p:cNvSpPr>
          <p:nvPr>
            <p:ph idx="1"/>
          </p:nvPr>
        </p:nvSpPr>
        <p:spPr>
          <a:xfrm>
            <a:off x="228600" y="1676400"/>
            <a:ext cx="8545513" cy="4144963"/>
          </a:xfrm>
        </p:spPr>
        <p:txBody>
          <a:bodyPr/>
          <a:lstStyle/>
          <a:p>
            <a:pPr eaLnBrk="1" hangingPunct="1"/>
            <a:r>
              <a:rPr lang="en-US" smtClean="0">
                <a:latin typeface="Goudy Old Style" pitchFamily="18" charset="0"/>
              </a:rPr>
              <a:t>Look into your workshop topic</a:t>
            </a:r>
          </a:p>
          <a:p>
            <a:pPr lvl="1" eaLnBrk="1" hangingPunct="1"/>
            <a:r>
              <a:rPr lang="en-US" smtClean="0">
                <a:latin typeface="Goudy Old Style" pitchFamily="18" charset="0"/>
              </a:rPr>
              <a:t>Research &amp; familiarize yourself with all necessary information</a:t>
            </a:r>
          </a:p>
          <a:p>
            <a:pPr eaLnBrk="1" hangingPunct="1"/>
            <a:r>
              <a:rPr lang="en-US" smtClean="0">
                <a:latin typeface="Goudy Old Style" pitchFamily="18" charset="0"/>
              </a:rPr>
              <a:t>Know what you are talking about</a:t>
            </a:r>
          </a:p>
          <a:p>
            <a:pPr eaLnBrk="1" hangingPunct="1"/>
            <a:r>
              <a:rPr lang="en-US" smtClean="0">
                <a:latin typeface="Goudy Old Style" pitchFamily="18" charset="0"/>
              </a:rPr>
              <a:t>Make sure your information is accurate!</a:t>
            </a:r>
          </a:p>
          <a:p>
            <a:pPr eaLnBrk="1" hangingPunct="1"/>
            <a:r>
              <a:rPr lang="en-US" smtClean="0">
                <a:latin typeface="Goudy Old Style" pitchFamily="18" charset="0"/>
              </a:rPr>
              <a:t>Officer workshops</a:t>
            </a:r>
          </a:p>
          <a:p>
            <a:pPr lvl="1" eaLnBrk="1" hangingPunct="1"/>
            <a:r>
              <a:rPr lang="en-US" smtClean="0">
                <a:latin typeface="Goudy Old Style" pitchFamily="18" charset="0"/>
              </a:rPr>
              <a:t>Have an officer present the workshop because they have first hand experience</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Picture 2" descr="C:\Users\Weun\AppData\Local\Microsoft\Windows\Temporary Internet Files\Content.IE5\SKHZRK5S\MC900234134[1].wmf"/>
          <p:cNvPicPr>
            <a:picLocks noChangeAspect="1" noChangeArrowheads="1"/>
          </p:cNvPicPr>
          <p:nvPr/>
        </p:nvPicPr>
        <p:blipFill>
          <a:blip r:embed="rId3" cstate="email"/>
          <a:srcRect/>
          <a:stretch>
            <a:fillRect/>
          </a:stretch>
        </p:blipFill>
        <p:spPr bwMode="auto">
          <a:xfrm>
            <a:off x="7477125" y="4343400"/>
            <a:ext cx="1666875" cy="1600200"/>
          </a:xfrm>
          <a:prstGeom prst="rect">
            <a:avLst/>
          </a:prstGeom>
          <a:noFill/>
          <a:ln w="9525">
            <a:noFill/>
            <a:miter lim="800000"/>
            <a:headEnd/>
            <a:tailEnd/>
          </a:ln>
        </p:spPr>
      </p:pic>
      <p:pic>
        <p:nvPicPr>
          <p:cNvPr id="5122" name="Picture 2"/>
          <p:cNvPicPr>
            <a:picLocks noChangeAspect="1" noChangeArrowheads="1"/>
          </p:cNvPicPr>
          <p:nvPr/>
        </p:nvPicPr>
        <p:blipFill>
          <a:blip r:embed="rId4" cstate="email"/>
          <a:srcRect/>
          <a:stretch>
            <a:fillRect/>
          </a:stretch>
        </p:blipFill>
        <p:spPr bwMode="auto">
          <a:xfrm>
            <a:off x="0" y="0"/>
            <a:ext cx="9144000" cy="1295400"/>
          </a:xfrm>
          <a:prstGeom prst="rect">
            <a:avLst/>
          </a:prstGeom>
          <a:noFill/>
          <a:ln w="9525">
            <a:noFill/>
            <a:miter lim="800000"/>
            <a:headEnd/>
            <a:tailEnd/>
          </a:ln>
        </p:spPr>
      </p:pic>
      <p:pic>
        <p:nvPicPr>
          <p:cNvPr id="5123" name="Picture 25" descr="http://community.kiwanisone.org/cfs-filesystemfile.ashx/__key/CommunityServer.Components.PostAttachments/00.00.00.25.75/kcpencilpm158.gif"/>
          <p:cNvPicPr>
            <a:picLocks noChangeAspect="1" noChangeArrowheads="1"/>
          </p:cNvPicPr>
          <p:nvPr/>
        </p:nvPicPr>
        <p:blipFill>
          <a:blip r:embed="rId5" cstate="email"/>
          <a:srcRect/>
          <a:stretch>
            <a:fillRect/>
          </a:stretch>
        </p:blipFill>
        <p:spPr bwMode="auto">
          <a:xfrm>
            <a:off x="0" y="990600"/>
            <a:ext cx="9144000" cy="541338"/>
          </a:xfrm>
          <a:prstGeom prst="rect">
            <a:avLst/>
          </a:prstGeom>
          <a:noFill/>
          <a:ln w="9525">
            <a:noFill/>
            <a:miter lim="800000"/>
            <a:headEnd/>
            <a:tailEnd/>
          </a:ln>
        </p:spPr>
      </p:pic>
      <p:pic>
        <p:nvPicPr>
          <p:cNvPr id="5124" name="Picture 2"/>
          <p:cNvPicPr>
            <a:picLocks noChangeAspect="1" noChangeArrowheads="1"/>
          </p:cNvPicPr>
          <p:nvPr/>
        </p:nvPicPr>
        <p:blipFill>
          <a:blip r:embed="rId6" cstate="email"/>
          <a:srcRect/>
          <a:stretch>
            <a:fillRect/>
          </a:stretch>
        </p:blipFill>
        <p:spPr bwMode="auto">
          <a:xfrm>
            <a:off x="0" y="5943600"/>
            <a:ext cx="9144000" cy="914400"/>
          </a:xfrm>
          <a:prstGeom prst="rect">
            <a:avLst/>
          </a:prstGeom>
          <a:noFill/>
          <a:ln w="9525">
            <a:noFill/>
            <a:miter lim="800000"/>
            <a:headEnd/>
            <a:tailEnd/>
          </a:ln>
        </p:spPr>
      </p:pic>
      <p:sp>
        <p:nvSpPr>
          <p:cNvPr id="5125" name="TextBox 9"/>
          <p:cNvSpPr txBox="1">
            <a:spLocks noChangeArrowheads="1"/>
          </p:cNvSpPr>
          <p:nvPr/>
        </p:nvSpPr>
        <p:spPr bwMode="auto">
          <a:xfrm>
            <a:off x="1295400" y="304800"/>
            <a:ext cx="6172200" cy="584200"/>
          </a:xfrm>
          <a:prstGeom prst="rect">
            <a:avLst/>
          </a:prstGeom>
          <a:noFill/>
          <a:ln w="9525">
            <a:noFill/>
            <a:miter lim="800000"/>
            <a:headEnd/>
            <a:tailEnd/>
          </a:ln>
        </p:spPr>
        <p:txBody>
          <a:bodyPr>
            <a:spAutoFit/>
          </a:bodyPr>
          <a:lstStyle/>
          <a:p>
            <a:pPr algn="ctr" defTabSz="914400" fontAlgn="base">
              <a:spcBef>
                <a:spcPct val="0"/>
              </a:spcBef>
              <a:spcAft>
                <a:spcPct val="0"/>
              </a:spcAft>
            </a:pPr>
            <a:r>
              <a:rPr lang="en-US" sz="3200" b="1" dirty="0">
                <a:solidFill>
                  <a:prstClr val="white"/>
                </a:solidFill>
                <a:latin typeface="Century Gothic" pitchFamily="34" charset="0"/>
                <a:cs typeface="Arial" charset="0"/>
              </a:rPr>
              <a:t>Cali-Nev-Ha Key Club</a:t>
            </a:r>
          </a:p>
        </p:txBody>
      </p:sp>
      <p:sp>
        <p:nvSpPr>
          <p:cNvPr id="7" name="TextBox 6"/>
          <p:cNvSpPr txBox="1"/>
          <p:nvPr/>
        </p:nvSpPr>
        <p:spPr>
          <a:xfrm>
            <a:off x="838200" y="6019800"/>
            <a:ext cx="7924800" cy="646113"/>
          </a:xfrm>
          <a:prstGeom prst="rect">
            <a:avLst/>
          </a:prstGeom>
          <a:noFill/>
        </p:spPr>
        <p:txBody>
          <a:bodyPr>
            <a:spAutoFit/>
          </a:bodyPr>
          <a:lstStyle/>
          <a:p>
            <a:pPr defTabSz="914400" fontAlgn="base">
              <a:spcBef>
                <a:spcPct val="0"/>
              </a:spcBef>
              <a:spcAft>
                <a:spcPct val="0"/>
              </a:spcAft>
              <a:defRPr/>
            </a:pPr>
            <a:r>
              <a:rPr lang="en-US" b="1" dirty="0">
                <a:solidFill>
                  <a:srgbClr val="F79646"/>
                </a:solidFill>
                <a:latin typeface="Goudy Old Style" pitchFamily="18" charset="0"/>
                <a:cs typeface="Arial" charset="0"/>
              </a:rPr>
              <a:t>“Speakers who talk about what life has taught them never fail to keep the attention of their listeners.” –Dale Carnegie</a:t>
            </a:r>
          </a:p>
        </p:txBody>
      </p:sp>
      <p:sp>
        <p:nvSpPr>
          <p:cNvPr id="5128" name="Title 1"/>
          <p:cNvSpPr txBox="1">
            <a:spLocks/>
          </p:cNvSpPr>
          <p:nvPr/>
        </p:nvSpPr>
        <p:spPr bwMode="auto">
          <a:xfrm>
            <a:off x="1524000" y="1295400"/>
            <a:ext cx="5791200" cy="1176338"/>
          </a:xfrm>
          <a:prstGeom prst="rect">
            <a:avLst/>
          </a:prstGeom>
          <a:noFill/>
          <a:ln w="9525">
            <a:noFill/>
            <a:miter lim="800000"/>
            <a:headEnd/>
            <a:tailEnd/>
          </a:ln>
        </p:spPr>
        <p:txBody>
          <a:bodyPr anchor="ctr"/>
          <a:lstStyle/>
          <a:p>
            <a:pPr algn="ctr" defTabSz="914400" fontAlgn="base">
              <a:spcBef>
                <a:spcPct val="0"/>
              </a:spcBef>
              <a:spcAft>
                <a:spcPct val="0"/>
              </a:spcAft>
            </a:pPr>
            <a:r>
              <a:rPr lang="en-US" sz="4400">
                <a:solidFill>
                  <a:prstClr val="black"/>
                </a:solidFill>
                <a:latin typeface="Century Gothic" pitchFamily="34" charset="0"/>
                <a:cs typeface="Arial" charset="0"/>
              </a:rPr>
              <a:t>Workshop Planning</a:t>
            </a:r>
          </a:p>
        </p:txBody>
      </p:sp>
      <p:sp>
        <p:nvSpPr>
          <p:cNvPr id="5129" name="Content Placeholder 2"/>
          <p:cNvSpPr>
            <a:spLocks noGrp="1"/>
          </p:cNvSpPr>
          <p:nvPr>
            <p:ph idx="1"/>
          </p:nvPr>
        </p:nvSpPr>
        <p:spPr>
          <a:xfrm>
            <a:off x="152400" y="2286000"/>
            <a:ext cx="8686800" cy="3505200"/>
          </a:xfrm>
        </p:spPr>
        <p:txBody>
          <a:bodyPr/>
          <a:lstStyle/>
          <a:p>
            <a:pPr eaLnBrk="1" hangingPunct="1"/>
            <a:r>
              <a:rPr lang="en-US" sz="2400" dirty="0" smtClean="0">
                <a:latin typeface="Goudy Old Style" pitchFamily="18" charset="0"/>
              </a:rPr>
              <a:t>Create an outline of what you are going to discuss </a:t>
            </a:r>
          </a:p>
          <a:p>
            <a:pPr eaLnBrk="1" hangingPunct="1"/>
            <a:r>
              <a:rPr lang="en-US" sz="2400" dirty="0" smtClean="0">
                <a:latin typeface="Goudy Old Style" pitchFamily="18" charset="0"/>
              </a:rPr>
              <a:t>Create a PowerPoint with information in your outline</a:t>
            </a:r>
          </a:p>
          <a:p>
            <a:pPr lvl="1" eaLnBrk="1" hangingPunct="1"/>
            <a:r>
              <a:rPr lang="en-US" sz="2400" dirty="0" smtClean="0">
                <a:latin typeface="Goudy Old Style" pitchFamily="18" charset="0"/>
              </a:rPr>
              <a:t>PowerPoint should be straight-forward and to the point</a:t>
            </a:r>
          </a:p>
          <a:p>
            <a:pPr lvl="1" eaLnBrk="1" hangingPunct="1"/>
            <a:r>
              <a:rPr lang="en-US" sz="2400" dirty="0" smtClean="0">
                <a:latin typeface="Goudy Old Style" pitchFamily="18" charset="0"/>
              </a:rPr>
              <a:t>PPT should be vague because you are the center of attention!</a:t>
            </a:r>
          </a:p>
          <a:p>
            <a:pPr lvl="1" eaLnBrk="1" hangingPunct="1"/>
            <a:r>
              <a:rPr lang="en-US" sz="2400" dirty="0" smtClean="0">
                <a:latin typeface="Goudy Old Style" pitchFamily="18" charset="0"/>
              </a:rPr>
              <a:t>Make your PPT appealing so it will catch your audiences’ attention</a:t>
            </a:r>
          </a:p>
          <a:p>
            <a:pPr lvl="1" eaLnBrk="1" hangingPunct="1"/>
            <a:endParaRPr lang="en-US" sz="2400" dirty="0" smtClean="0">
              <a:latin typeface="Goudy Old Style"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email"/>
          <a:srcRect/>
          <a:stretch>
            <a:fillRect/>
          </a:stretch>
        </p:blipFill>
        <p:spPr bwMode="auto">
          <a:xfrm>
            <a:off x="0" y="0"/>
            <a:ext cx="9144000" cy="1295400"/>
          </a:xfrm>
          <a:prstGeom prst="rect">
            <a:avLst/>
          </a:prstGeom>
          <a:noFill/>
          <a:ln w="9525">
            <a:noFill/>
            <a:miter lim="800000"/>
            <a:headEnd/>
            <a:tailEnd/>
          </a:ln>
        </p:spPr>
      </p:pic>
      <p:pic>
        <p:nvPicPr>
          <p:cNvPr id="6147" name="Picture 25" descr="http://community.kiwanisone.org/cfs-filesystemfile.ashx/__key/CommunityServer.Components.PostAttachments/00.00.00.25.75/kcpencilpm158.gif"/>
          <p:cNvPicPr>
            <a:picLocks noChangeAspect="1" noChangeArrowheads="1"/>
          </p:cNvPicPr>
          <p:nvPr/>
        </p:nvPicPr>
        <p:blipFill>
          <a:blip r:embed="rId4" cstate="email"/>
          <a:srcRect/>
          <a:stretch>
            <a:fillRect/>
          </a:stretch>
        </p:blipFill>
        <p:spPr bwMode="auto">
          <a:xfrm>
            <a:off x="0" y="990600"/>
            <a:ext cx="9144000" cy="541338"/>
          </a:xfrm>
          <a:prstGeom prst="rect">
            <a:avLst/>
          </a:prstGeom>
          <a:noFill/>
          <a:ln w="9525">
            <a:noFill/>
            <a:miter lim="800000"/>
            <a:headEnd/>
            <a:tailEnd/>
          </a:ln>
        </p:spPr>
      </p:pic>
      <p:pic>
        <p:nvPicPr>
          <p:cNvPr id="6148" name="Picture 2"/>
          <p:cNvPicPr>
            <a:picLocks noChangeAspect="1" noChangeArrowheads="1"/>
          </p:cNvPicPr>
          <p:nvPr/>
        </p:nvPicPr>
        <p:blipFill>
          <a:blip r:embed="rId5" cstate="email"/>
          <a:srcRect/>
          <a:stretch>
            <a:fillRect/>
          </a:stretch>
        </p:blipFill>
        <p:spPr bwMode="auto">
          <a:xfrm>
            <a:off x="0" y="5943600"/>
            <a:ext cx="9144000" cy="914400"/>
          </a:xfrm>
          <a:prstGeom prst="rect">
            <a:avLst/>
          </a:prstGeom>
          <a:noFill/>
          <a:ln w="9525">
            <a:noFill/>
            <a:miter lim="800000"/>
            <a:headEnd/>
            <a:tailEnd/>
          </a:ln>
        </p:spPr>
      </p:pic>
      <p:sp>
        <p:nvSpPr>
          <p:cNvPr id="6149" name="TextBox 9"/>
          <p:cNvSpPr txBox="1">
            <a:spLocks noChangeArrowheads="1"/>
          </p:cNvSpPr>
          <p:nvPr/>
        </p:nvSpPr>
        <p:spPr bwMode="auto">
          <a:xfrm>
            <a:off x="1295400" y="304800"/>
            <a:ext cx="6172200" cy="584200"/>
          </a:xfrm>
          <a:prstGeom prst="rect">
            <a:avLst/>
          </a:prstGeom>
          <a:noFill/>
          <a:ln w="9525">
            <a:noFill/>
            <a:miter lim="800000"/>
            <a:headEnd/>
            <a:tailEnd/>
          </a:ln>
        </p:spPr>
        <p:txBody>
          <a:bodyPr>
            <a:spAutoFit/>
          </a:bodyPr>
          <a:lstStyle/>
          <a:p>
            <a:pPr algn="ctr" defTabSz="914400" fontAlgn="base">
              <a:spcBef>
                <a:spcPct val="0"/>
              </a:spcBef>
              <a:spcAft>
                <a:spcPct val="0"/>
              </a:spcAft>
            </a:pPr>
            <a:r>
              <a:rPr lang="en-US" sz="3200" b="1" dirty="0">
                <a:solidFill>
                  <a:prstClr val="white"/>
                </a:solidFill>
                <a:latin typeface="Century Gothic" pitchFamily="34" charset="0"/>
                <a:cs typeface="Arial" charset="0"/>
              </a:rPr>
              <a:t>Cali-Nev-Ha Key Club</a:t>
            </a:r>
          </a:p>
        </p:txBody>
      </p:sp>
      <p:sp>
        <p:nvSpPr>
          <p:cNvPr id="7" name="TextBox 6"/>
          <p:cNvSpPr txBox="1"/>
          <p:nvPr/>
        </p:nvSpPr>
        <p:spPr>
          <a:xfrm>
            <a:off x="838200" y="6019800"/>
            <a:ext cx="7924800" cy="646113"/>
          </a:xfrm>
          <a:prstGeom prst="rect">
            <a:avLst/>
          </a:prstGeom>
          <a:noFill/>
        </p:spPr>
        <p:txBody>
          <a:bodyPr>
            <a:spAutoFit/>
          </a:bodyPr>
          <a:lstStyle/>
          <a:p>
            <a:pPr defTabSz="914400" fontAlgn="base">
              <a:spcBef>
                <a:spcPct val="0"/>
              </a:spcBef>
              <a:spcAft>
                <a:spcPct val="0"/>
              </a:spcAft>
              <a:defRPr/>
            </a:pPr>
            <a:r>
              <a:rPr lang="en-US" b="1" dirty="0">
                <a:solidFill>
                  <a:srgbClr val="F79646"/>
                </a:solidFill>
                <a:latin typeface="Goudy Old Style" pitchFamily="18" charset="0"/>
                <a:cs typeface="Arial" charset="0"/>
              </a:rPr>
              <a:t>“Speakers who talk about what life has taught them never fail to keep the attention of their listeners.” –Dale Carnegie</a:t>
            </a:r>
          </a:p>
        </p:txBody>
      </p:sp>
      <p:sp>
        <p:nvSpPr>
          <p:cNvPr id="6152" name="Title 1"/>
          <p:cNvSpPr txBox="1">
            <a:spLocks/>
          </p:cNvSpPr>
          <p:nvPr/>
        </p:nvSpPr>
        <p:spPr bwMode="auto">
          <a:xfrm>
            <a:off x="1295400" y="1219200"/>
            <a:ext cx="6646863" cy="1176338"/>
          </a:xfrm>
          <a:prstGeom prst="rect">
            <a:avLst/>
          </a:prstGeom>
          <a:noFill/>
          <a:ln w="9525">
            <a:noFill/>
            <a:miter lim="800000"/>
            <a:headEnd/>
            <a:tailEnd/>
          </a:ln>
        </p:spPr>
        <p:txBody>
          <a:bodyPr anchor="ctr"/>
          <a:lstStyle/>
          <a:p>
            <a:pPr algn="ctr" defTabSz="914400" fontAlgn="base">
              <a:spcBef>
                <a:spcPct val="0"/>
              </a:spcBef>
              <a:spcAft>
                <a:spcPct val="0"/>
              </a:spcAft>
            </a:pPr>
            <a:r>
              <a:rPr lang="en-US" sz="4400">
                <a:solidFill>
                  <a:prstClr val="black"/>
                </a:solidFill>
                <a:latin typeface="Century Gothic" pitchFamily="34" charset="0"/>
                <a:cs typeface="Arial" charset="0"/>
              </a:rPr>
              <a:t>Appearance</a:t>
            </a:r>
          </a:p>
        </p:txBody>
      </p:sp>
      <p:sp>
        <p:nvSpPr>
          <p:cNvPr id="6153" name="Content Placeholder 2"/>
          <p:cNvSpPr>
            <a:spLocks noGrp="1"/>
          </p:cNvSpPr>
          <p:nvPr>
            <p:ph idx="1"/>
          </p:nvPr>
        </p:nvSpPr>
        <p:spPr>
          <a:xfrm>
            <a:off x="152400" y="2057400"/>
            <a:ext cx="8164513" cy="3763963"/>
          </a:xfrm>
        </p:spPr>
        <p:txBody>
          <a:bodyPr/>
          <a:lstStyle/>
          <a:p>
            <a:pPr eaLnBrk="1" hangingPunct="1"/>
            <a:r>
              <a:rPr lang="en-US" sz="2200" dirty="0" smtClean="0">
                <a:latin typeface="Goudy Old Style" pitchFamily="18" charset="0"/>
              </a:rPr>
              <a:t>Dress “one up” from your audience</a:t>
            </a:r>
          </a:p>
          <a:p>
            <a:pPr lvl="1" eaLnBrk="1" hangingPunct="1"/>
            <a:r>
              <a:rPr lang="en-US" sz="2200" dirty="0" smtClean="0">
                <a:latin typeface="Goudy Old Style" pitchFamily="18" charset="0"/>
              </a:rPr>
              <a:t>If your audience is dressed casual then you should dress business casual or business professional</a:t>
            </a:r>
          </a:p>
          <a:p>
            <a:pPr eaLnBrk="1" hangingPunct="1"/>
            <a:r>
              <a:rPr lang="en-US" sz="2200" dirty="0" smtClean="0">
                <a:latin typeface="Goudy Old Style" pitchFamily="18" charset="0"/>
              </a:rPr>
              <a:t>Have good posture </a:t>
            </a:r>
          </a:p>
          <a:p>
            <a:pPr lvl="1" eaLnBrk="1" hangingPunct="1"/>
            <a:r>
              <a:rPr lang="en-US" sz="2200" dirty="0" smtClean="0">
                <a:latin typeface="Goudy Old Style" pitchFamily="18" charset="0"/>
              </a:rPr>
              <a:t>Be very proper </a:t>
            </a:r>
          </a:p>
          <a:p>
            <a:pPr eaLnBrk="1" hangingPunct="1"/>
            <a:r>
              <a:rPr lang="en-US" sz="2200" dirty="0" smtClean="0">
                <a:latin typeface="Goudy Old Style" pitchFamily="18" charset="0"/>
              </a:rPr>
              <a:t>Speak loud and clear</a:t>
            </a:r>
          </a:p>
          <a:p>
            <a:pPr eaLnBrk="1" hangingPunct="1"/>
            <a:r>
              <a:rPr lang="en-US" sz="2200" dirty="0" smtClean="0">
                <a:latin typeface="Goudy Old Style" pitchFamily="18" charset="0"/>
              </a:rPr>
              <a:t>Make eye contact with your audience</a:t>
            </a:r>
          </a:p>
          <a:p>
            <a:pPr eaLnBrk="1" hangingPunct="1"/>
            <a:r>
              <a:rPr lang="en-US" sz="2200" dirty="0" smtClean="0">
                <a:latin typeface="Goudy Old Style" pitchFamily="18" charset="0"/>
              </a:rPr>
              <a:t>If you don’t present yourself well then why should your audience pay attention to you?</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srcRect/>
          <a:stretch>
            <a:fillRect/>
          </a:stretch>
        </p:blipFill>
        <p:spPr bwMode="auto">
          <a:xfrm>
            <a:off x="0" y="0"/>
            <a:ext cx="9144000" cy="1295400"/>
          </a:xfrm>
          <a:prstGeom prst="rect">
            <a:avLst/>
          </a:prstGeom>
          <a:noFill/>
          <a:ln w="9525">
            <a:noFill/>
            <a:miter lim="800000"/>
            <a:headEnd/>
            <a:tailEnd/>
          </a:ln>
        </p:spPr>
      </p:pic>
      <p:pic>
        <p:nvPicPr>
          <p:cNvPr id="7171" name="Picture 25" descr="http://community.kiwanisone.org/cfs-filesystemfile.ashx/__key/CommunityServer.Components.PostAttachments/00.00.00.25.75/kcpencilpm158.gif"/>
          <p:cNvPicPr>
            <a:picLocks noChangeAspect="1" noChangeArrowheads="1"/>
          </p:cNvPicPr>
          <p:nvPr/>
        </p:nvPicPr>
        <p:blipFill>
          <a:blip r:embed="rId4" cstate="email"/>
          <a:srcRect/>
          <a:stretch>
            <a:fillRect/>
          </a:stretch>
        </p:blipFill>
        <p:spPr bwMode="auto">
          <a:xfrm>
            <a:off x="0" y="990600"/>
            <a:ext cx="9144000" cy="541338"/>
          </a:xfrm>
          <a:prstGeom prst="rect">
            <a:avLst/>
          </a:prstGeom>
          <a:noFill/>
          <a:ln w="9525">
            <a:noFill/>
            <a:miter lim="800000"/>
            <a:headEnd/>
            <a:tailEnd/>
          </a:ln>
        </p:spPr>
      </p:pic>
      <p:pic>
        <p:nvPicPr>
          <p:cNvPr id="7172" name="Picture 2"/>
          <p:cNvPicPr>
            <a:picLocks noChangeAspect="1" noChangeArrowheads="1"/>
          </p:cNvPicPr>
          <p:nvPr/>
        </p:nvPicPr>
        <p:blipFill>
          <a:blip r:embed="rId5" cstate="email"/>
          <a:srcRect/>
          <a:stretch>
            <a:fillRect/>
          </a:stretch>
        </p:blipFill>
        <p:spPr bwMode="auto">
          <a:xfrm>
            <a:off x="0" y="5943600"/>
            <a:ext cx="9144000" cy="914400"/>
          </a:xfrm>
          <a:prstGeom prst="rect">
            <a:avLst/>
          </a:prstGeom>
          <a:noFill/>
          <a:ln w="9525">
            <a:noFill/>
            <a:miter lim="800000"/>
            <a:headEnd/>
            <a:tailEnd/>
          </a:ln>
        </p:spPr>
      </p:pic>
      <p:sp>
        <p:nvSpPr>
          <p:cNvPr id="7173" name="TextBox 9"/>
          <p:cNvSpPr txBox="1">
            <a:spLocks noChangeArrowheads="1"/>
          </p:cNvSpPr>
          <p:nvPr/>
        </p:nvSpPr>
        <p:spPr bwMode="auto">
          <a:xfrm>
            <a:off x="1295400" y="304800"/>
            <a:ext cx="6172200" cy="584200"/>
          </a:xfrm>
          <a:prstGeom prst="rect">
            <a:avLst/>
          </a:prstGeom>
          <a:noFill/>
          <a:ln w="9525">
            <a:noFill/>
            <a:miter lim="800000"/>
            <a:headEnd/>
            <a:tailEnd/>
          </a:ln>
        </p:spPr>
        <p:txBody>
          <a:bodyPr>
            <a:spAutoFit/>
          </a:bodyPr>
          <a:lstStyle/>
          <a:p>
            <a:pPr algn="ctr" defTabSz="914400" fontAlgn="base">
              <a:spcBef>
                <a:spcPct val="0"/>
              </a:spcBef>
              <a:spcAft>
                <a:spcPct val="0"/>
              </a:spcAft>
            </a:pPr>
            <a:r>
              <a:rPr lang="en-US" sz="3200" b="1" dirty="0">
                <a:solidFill>
                  <a:prstClr val="white"/>
                </a:solidFill>
                <a:latin typeface="Century Gothic" pitchFamily="34" charset="0"/>
                <a:cs typeface="Arial" charset="0"/>
              </a:rPr>
              <a:t>Cali-Nev-Ha Key Club</a:t>
            </a:r>
          </a:p>
        </p:txBody>
      </p:sp>
      <p:sp>
        <p:nvSpPr>
          <p:cNvPr id="7" name="TextBox 6"/>
          <p:cNvSpPr txBox="1"/>
          <p:nvPr/>
        </p:nvSpPr>
        <p:spPr>
          <a:xfrm>
            <a:off x="838200" y="6019800"/>
            <a:ext cx="7924800" cy="646113"/>
          </a:xfrm>
          <a:prstGeom prst="rect">
            <a:avLst/>
          </a:prstGeom>
          <a:noFill/>
        </p:spPr>
        <p:txBody>
          <a:bodyPr>
            <a:spAutoFit/>
          </a:bodyPr>
          <a:lstStyle/>
          <a:p>
            <a:pPr defTabSz="914400" fontAlgn="base">
              <a:spcBef>
                <a:spcPct val="0"/>
              </a:spcBef>
              <a:spcAft>
                <a:spcPct val="0"/>
              </a:spcAft>
              <a:defRPr/>
            </a:pPr>
            <a:r>
              <a:rPr lang="en-US" b="1" dirty="0">
                <a:solidFill>
                  <a:srgbClr val="F79646"/>
                </a:solidFill>
                <a:latin typeface="Goudy Old Style" pitchFamily="18" charset="0"/>
                <a:cs typeface="Arial" charset="0"/>
              </a:rPr>
              <a:t>“Speakers who talk about what life has taught them never fail to keep the attention of their listeners.” –Dale Carnegie</a:t>
            </a:r>
          </a:p>
        </p:txBody>
      </p:sp>
      <p:pic>
        <p:nvPicPr>
          <p:cNvPr id="7176" name="Picture 2" descr="http://t1.gstatic.com/images?q=tbn:ANd9GcSXZQHbKG1P5fFe-LYIE3FOuKf5J6Lgvj-Gw1xmICiSnfej_OPr"/>
          <p:cNvPicPr>
            <a:picLocks noChangeAspect="1" noChangeArrowheads="1"/>
          </p:cNvPicPr>
          <p:nvPr/>
        </p:nvPicPr>
        <p:blipFill>
          <a:blip r:embed="rId6" cstate="email"/>
          <a:srcRect/>
          <a:stretch>
            <a:fillRect/>
          </a:stretch>
        </p:blipFill>
        <p:spPr bwMode="auto">
          <a:xfrm>
            <a:off x="2209800" y="3200400"/>
            <a:ext cx="3505200" cy="2625725"/>
          </a:xfrm>
          <a:prstGeom prst="rect">
            <a:avLst/>
          </a:prstGeom>
          <a:noFill/>
          <a:ln w="9525">
            <a:noFill/>
            <a:miter lim="800000"/>
            <a:headEnd/>
            <a:tailEnd/>
          </a:ln>
        </p:spPr>
      </p:pic>
      <p:sp>
        <p:nvSpPr>
          <p:cNvPr id="7177" name="Title 1"/>
          <p:cNvSpPr txBox="1">
            <a:spLocks/>
          </p:cNvSpPr>
          <p:nvPr/>
        </p:nvSpPr>
        <p:spPr bwMode="auto">
          <a:xfrm>
            <a:off x="533400" y="1524000"/>
            <a:ext cx="7620000" cy="1828800"/>
          </a:xfrm>
          <a:prstGeom prst="rect">
            <a:avLst/>
          </a:prstGeom>
          <a:noFill/>
          <a:ln w="9525">
            <a:noFill/>
            <a:miter lim="800000"/>
            <a:headEnd/>
            <a:tailEnd/>
          </a:ln>
        </p:spPr>
        <p:txBody>
          <a:bodyPr anchor="ctr"/>
          <a:lstStyle/>
          <a:p>
            <a:pPr algn="ctr" defTabSz="914400" fontAlgn="base">
              <a:spcBef>
                <a:spcPct val="0"/>
              </a:spcBef>
              <a:spcAft>
                <a:spcPct val="0"/>
              </a:spcAft>
            </a:pPr>
            <a:r>
              <a:rPr lang="en-US" sz="5400">
                <a:solidFill>
                  <a:prstClr val="black"/>
                </a:solidFill>
                <a:latin typeface="Century Gothic" pitchFamily="34" charset="0"/>
                <a:cs typeface="Arial" charset="0"/>
              </a:rPr>
              <a:t>How much does this polar bear weigh?!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t>QUESTIONS CONTINUED</a:t>
            </a:r>
            <a:endParaRPr lang="en-US" sz="4400" b="1" dirty="0"/>
          </a:p>
        </p:txBody>
      </p:sp>
      <p:sp>
        <p:nvSpPr>
          <p:cNvPr id="3" name="Content Placeholder 2"/>
          <p:cNvSpPr>
            <a:spLocks noGrp="1"/>
          </p:cNvSpPr>
          <p:nvPr>
            <p:ph idx="1"/>
          </p:nvPr>
        </p:nvSpPr>
        <p:spPr>
          <a:xfrm>
            <a:off x="457200" y="2209800"/>
            <a:ext cx="8229600" cy="3505200"/>
          </a:xfrm>
        </p:spPr>
        <p:txBody>
          <a:bodyPr>
            <a:normAutofit/>
          </a:bodyPr>
          <a:lstStyle/>
          <a:p>
            <a:r>
              <a:rPr lang="en-US" sz="3600" dirty="0" smtClean="0"/>
              <a:t>Where does our service stop? If so, when?</a:t>
            </a:r>
          </a:p>
          <a:p>
            <a:pPr>
              <a:buNone/>
            </a:pPr>
            <a:endParaRPr lang="en-US" sz="3600" dirty="0" smtClean="0"/>
          </a:p>
          <a:p>
            <a:r>
              <a:rPr lang="en-US" sz="3600" dirty="0" smtClean="0"/>
              <a:t>How much do I love service?</a:t>
            </a:r>
            <a:br>
              <a:rPr lang="en-US" sz="3600" dirty="0" smtClean="0"/>
            </a:br>
            <a:endParaRPr lang="en-US" sz="3600" dirty="0" smtClean="0"/>
          </a:p>
          <a:p>
            <a:r>
              <a:rPr lang="en-US" sz="3600" dirty="0" smtClean="0"/>
              <a:t>What is the definition of service?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email"/>
          <a:srcRect/>
          <a:stretch>
            <a:fillRect/>
          </a:stretch>
        </p:blipFill>
        <p:spPr bwMode="auto">
          <a:xfrm>
            <a:off x="0" y="0"/>
            <a:ext cx="9144000" cy="1295400"/>
          </a:xfrm>
          <a:prstGeom prst="rect">
            <a:avLst/>
          </a:prstGeom>
          <a:noFill/>
          <a:ln w="9525">
            <a:noFill/>
            <a:miter lim="800000"/>
            <a:headEnd/>
            <a:tailEnd/>
          </a:ln>
        </p:spPr>
      </p:pic>
      <p:pic>
        <p:nvPicPr>
          <p:cNvPr id="8195" name="Picture 25" descr="http://community.kiwanisone.org/cfs-filesystemfile.ashx/__key/CommunityServer.Components.PostAttachments/00.00.00.25.75/kcpencilpm158.gif"/>
          <p:cNvPicPr>
            <a:picLocks noChangeAspect="1" noChangeArrowheads="1"/>
          </p:cNvPicPr>
          <p:nvPr/>
        </p:nvPicPr>
        <p:blipFill>
          <a:blip r:embed="rId4" cstate="email"/>
          <a:srcRect/>
          <a:stretch>
            <a:fillRect/>
          </a:stretch>
        </p:blipFill>
        <p:spPr bwMode="auto">
          <a:xfrm>
            <a:off x="0" y="990600"/>
            <a:ext cx="9144000" cy="541338"/>
          </a:xfrm>
          <a:prstGeom prst="rect">
            <a:avLst/>
          </a:prstGeom>
          <a:noFill/>
          <a:ln w="9525">
            <a:noFill/>
            <a:miter lim="800000"/>
            <a:headEnd/>
            <a:tailEnd/>
          </a:ln>
        </p:spPr>
      </p:pic>
      <p:pic>
        <p:nvPicPr>
          <p:cNvPr id="8196" name="Picture 2"/>
          <p:cNvPicPr>
            <a:picLocks noChangeAspect="1" noChangeArrowheads="1"/>
          </p:cNvPicPr>
          <p:nvPr/>
        </p:nvPicPr>
        <p:blipFill>
          <a:blip r:embed="rId5" cstate="email"/>
          <a:srcRect/>
          <a:stretch>
            <a:fillRect/>
          </a:stretch>
        </p:blipFill>
        <p:spPr bwMode="auto">
          <a:xfrm>
            <a:off x="0" y="5943600"/>
            <a:ext cx="9144000" cy="914400"/>
          </a:xfrm>
          <a:prstGeom prst="rect">
            <a:avLst/>
          </a:prstGeom>
          <a:noFill/>
          <a:ln w="9525">
            <a:noFill/>
            <a:miter lim="800000"/>
            <a:headEnd/>
            <a:tailEnd/>
          </a:ln>
        </p:spPr>
      </p:pic>
      <p:sp>
        <p:nvSpPr>
          <p:cNvPr id="8197" name="TextBox 9"/>
          <p:cNvSpPr txBox="1">
            <a:spLocks noChangeArrowheads="1"/>
          </p:cNvSpPr>
          <p:nvPr/>
        </p:nvSpPr>
        <p:spPr bwMode="auto">
          <a:xfrm>
            <a:off x="1295400" y="304800"/>
            <a:ext cx="6172200" cy="584200"/>
          </a:xfrm>
          <a:prstGeom prst="rect">
            <a:avLst/>
          </a:prstGeom>
          <a:noFill/>
          <a:ln w="9525">
            <a:noFill/>
            <a:miter lim="800000"/>
            <a:headEnd/>
            <a:tailEnd/>
          </a:ln>
        </p:spPr>
        <p:txBody>
          <a:bodyPr>
            <a:spAutoFit/>
          </a:bodyPr>
          <a:lstStyle/>
          <a:p>
            <a:pPr algn="ctr" defTabSz="914400" fontAlgn="base">
              <a:spcBef>
                <a:spcPct val="0"/>
              </a:spcBef>
              <a:spcAft>
                <a:spcPct val="0"/>
              </a:spcAft>
            </a:pPr>
            <a:r>
              <a:rPr lang="en-US" sz="3200" b="1" dirty="0">
                <a:solidFill>
                  <a:prstClr val="white"/>
                </a:solidFill>
                <a:latin typeface="Century Gothic" pitchFamily="34" charset="0"/>
                <a:cs typeface="Arial" charset="0"/>
              </a:rPr>
              <a:t>Cali-Nev-Ha Key Club</a:t>
            </a:r>
          </a:p>
        </p:txBody>
      </p:sp>
      <p:sp>
        <p:nvSpPr>
          <p:cNvPr id="7" name="TextBox 6"/>
          <p:cNvSpPr txBox="1"/>
          <p:nvPr/>
        </p:nvSpPr>
        <p:spPr>
          <a:xfrm>
            <a:off x="838200" y="6019800"/>
            <a:ext cx="7924800" cy="646113"/>
          </a:xfrm>
          <a:prstGeom prst="rect">
            <a:avLst/>
          </a:prstGeom>
          <a:noFill/>
        </p:spPr>
        <p:txBody>
          <a:bodyPr>
            <a:spAutoFit/>
          </a:bodyPr>
          <a:lstStyle/>
          <a:p>
            <a:pPr defTabSz="914400" fontAlgn="base">
              <a:spcBef>
                <a:spcPct val="0"/>
              </a:spcBef>
              <a:spcAft>
                <a:spcPct val="0"/>
              </a:spcAft>
              <a:defRPr/>
            </a:pPr>
            <a:r>
              <a:rPr lang="en-US" b="1" dirty="0">
                <a:solidFill>
                  <a:srgbClr val="F79646"/>
                </a:solidFill>
                <a:latin typeface="Goudy Old Style" pitchFamily="18" charset="0"/>
                <a:cs typeface="Arial" charset="0"/>
              </a:rPr>
              <a:t>“Speakers who talk about what life has taught them never fail to keep the attention of their listeners.” –Dale Carnegie</a:t>
            </a:r>
          </a:p>
        </p:txBody>
      </p:sp>
      <p:sp>
        <p:nvSpPr>
          <p:cNvPr id="8200" name="Title 1"/>
          <p:cNvSpPr txBox="1">
            <a:spLocks/>
          </p:cNvSpPr>
          <p:nvPr/>
        </p:nvSpPr>
        <p:spPr bwMode="auto">
          <a:xfrm>
            <a:off x="152400" y="1524000"/>
            <a:ext cx="8534400" cy="914400"/>
          </a:xfrm>
          <a:prstGeom prst="rect">
            <a:avLst/>
          </a:prstGeom>
          <a:noFill/>
          <a:ln w="9525">
            <a:noFill/>
            <a:miter lim="800000"/>
            <a:headEnd/>
            <a:tailEnd/>
          </a:ln>
        </p:spPr>
        <p:txBody>
          <a:bodyPr anchor="ctr"/>
          <a:lstStyle/>
          <a:p>
            <a:pPr algn="ctr" defTabSz="914400" fontAlgn="base">
              <a:spcBef>
                <a:spcPct val="0"/>
              </a:spcBef>
              <a:spcAft>
                <a:spcPct val="0"/>
              </a:spcAft>
            </a:pPr>
            <a:r>
              <a:rPr lang="en-US" sz="4400">
                <a:solidFill>
                  <a:prstClr val="black"/>
                </a:solidFill>
                <a:latin typeface="Century Gothic" pitchFamily="34" charset="0"/>
                <a:cs typeface="Arial" charset="0"/>
              </a:rPr>
              <a:t>Your Audience</a:t>
            </a:r>
            <a:endParaRPr lang="en-US" sz="4300">
              <a:solidFill>
                <a:prstClr val="black"/>
              </a:solidFill>
              <a:latin typeface="Century Gothic" pitchFamily="34" charset="0"/>
              <a:cs typeface="Arial" charset="0"/>
            </a:endParaRPr>
          </a:p>
        </p:txBody>
      </p:sp>
      <p:sp>
        <p:nvSpPr>
          <p:cNvPr id="8201" name="Content Placeholder 2"/>
          <p:cNvSpPr>
            <a:spLocks noGrp="1"/>
          </p:cNvSpPr>
          <p:nvPr>
            <p:ph idx="1"/>
          </p:nvPr>
        </p:nvSpPr>
        <p:spPr>
          <a:xfrm>
            <a:off x="228600" y="2209800"/>
            <a:ext cx="8458200" cy="4267200"/>
          </a:xfrm>
        </p:spPr>
        <p:txBody>
          <a:bodyPr/>
          <a:lstStyle/>
          <a:p>
            <a:pPr eaLnBrk="1" hangingPunct="1"/>
            <a:r>
              <a:rPr lang="en-US" sz="2000" dirty="0" smtClean="0">
                <a:latin typeface="Goudy Old Style" pitchFamily="18" charset="0"/>
              </a:rPr>
              <a:t>Engage the audience</a:t>
            </a:r>
          </a:p>
          <a:p>
            <a:pPr lvl="1" eaLnBrk="1" hangingPunct="1"/>
            <a:r>
              <a:rPr lang="en-US" sz="2000" dirty="0" smtClean="0">
                <a:latin typeface="Goudy Old Style" pitchFamily="18" charset="0"/>
              </a:rPr>
              <a:t>By keeping the audience constantly on their feet, they will have a better time and learn more</a:t>
            </a:r>
          </a:p>
          <a:p>
            <a:pPr eaLnBrk="1" hangingPunct="1"/>
            <a:r>
              <a:rPr lang="en-US" sz="2000" dirty="0" smtClean="0">
                <a:latin typeface="Goudy Old Style" pitchFamily="18" charset="0"/>
              </a:rPr>
              <a:t>Incorporate ice breakers, hand outs, random questioning, etc</a:t>
            </a:r>
          </a:p>
          <a:p>
            <a:pPr lvl="1" eaLnBrk="1" hangingPunct="1"/>
            <a:r>
              <a:rPr lang="en-US" sz="2000" dirty="0" smtClean="0">
                <a:latin typeface="Goudy Old Style" pitchFamily="18" charset="0"/>
              </a:rPr>
              <a:t>Hand outs – fill in the blanks keep the audience focused on the KEY points</a:t>
            </a:r>
          </a:p>
          <a:p>
            <a:pPr lvl="1" eaLnBrk="1" hangingPunct="1"/>
            <a:r>
              <a:rPr lang="en-US" sz="2000" dirty="0" smtClean="0">
                <a:latin typeface="Goudy Old Style" pitchFamily="18" charset="0"/>
              </a:rPr>
              <a:t>Random questioning – asking questions to members who aren’t paying attention will make them pay attention again</a:t>
            </a:r>
          </a:p>
          <a:p>
            <a:pPr lvl="2" eaLnBrk="1" hangingPunct="1"/>
            <a:r>
              <a:rPr lang="en-US" sz="2000" dirty="0" smtClean="0">
                <a:latin typeface="Goudy Old Style" pitchFamily="18" charset="0"/>
              </a:rPr>
              <a:t>You can also give out a reward to active listeners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Weun\AppData\Local\Microsoft\Windows\Temporary Internet Files\Content.IE5\W9AJEHC4\MC900111366[1].wmf"/>
          <p:cNvPicPr>
            <a:picLocks noChangeAspect="1" noChangeArrowheads="1"/>
          </p:cNvPicPr>
          <p:nvPr/>
        </p:nvPicPr>
        <p:blipFill>
          <a:blip r:embed="rId3" cstate="email">
            <a:lum bright="70000" contrast="-70000"/>
          </a:blip>
          <a:srcRect/>
          <a:stretch>
            <a:fillRect/>
          </a:stretch>
        </p:blipFill>
        <p:spPr bwMode="auto">
          <a:xfrm>
            <a:off x="4876800" y="2286000"/>
            <a:ext cx="4043363" cy="3557588"/>
          </a:xfrm>
          <a:prstGeom prst="rect">
            <a:avLst/>
          </a:prstGeom>
          <a:noFill/>
          <a:ln w="9525">
            <a:noFill/>
            <a:miter lim="800000"/>
            <a:headEnd/>
            <a:tailEnd/>
          </a:ln>
        </p:spPr>
      </p:pic>
      <p:pic>
        <p:nvPicPr>
          <p:cNvPr id="9219" name="Picture 2"/>
          <p:cNvPicPr>
            <a:picLocks noChangeAspect="1" noChangeArrowheads="1"/>
          </p:cNvPicPr>
          <p:nvPr/>
        </p:nvPicPr>
        <p:blipFill>
          <a:blip r:embed="rId4" cstate="email">
            <a:lum bright="70000" contrast="-70000"/>
          </a:blip>
          <a:srcRect/>
          <a:stretch>
            <a:fillRect/>
          </a:stretch>
        </p:blipFill>
        <p:spPr bwMode="auto">
          <a:xfrm>
            <a:off x="304800" y="2286000"/>
            <a:ext cx="2667000" cy="2667000"/>
          </a:xfrm>
          <a:prstGeom prst="rect">
            <a:avLst/>
          </a:prstGeom>
          <a:noFill/>
          <a:ln w="9525">
            <a:noFill/>
            <a:miter lim="800000"/>
            <a:headEnd/>
            <a:tailEnd/>
          </a:ln>
        </p:spPr>
      </p:pic>
      <p:pic>
        <p:nvPicPr>
          <p:cNvPr id="9220" name="Picture 2"/>
          <p:cNvPicPr>
            <a:picLocks noChangeAspect="1" noChangeArrowheads="1"/>
          </p:cNvPicPr>
          <p:nvPr/>
        </p:nvPicPr>
        <p:blipFill>
          <a:blip r:embed="rId5" cstate="email"/>
          <a:srcRect/>
          <a:stretch>
            <a:fillRect/>
          </a:stretch>
        </p:blipFill>
        <p:spPr bwMode="auto">
          <a:xfrm>
            <a:off x="0" y="0"/>
            <a:ext cx="9144000" cy="1295400"/>
          </a:xfrm>
          <a:prstGeom prst="rect">
            <a:avLst/>
          </a:prstGeom>
          <a:noFill/>
          <a:ln w="9525">
            <a:noFill/>
            <a:miter lim="800000"/>
            <a:headEnd/>
            <a:tailEnd/>
          </a:ln>
        </p:spPr>
      </p:pic>
      <p:pic>
        <p:nvPicPr>
          <p:cNvPr id="9221" name="Picture 25" descr="http://community.kiwanisone.org/cfs-filesystemfile.ashx/__key/CommunityServer.Components.PostAttachments/00.00.00.25.75/kcpencilpm158.gif"/>
          <p:cNvPicPr>
            <a:picLocks noChangeAspect="1" noChangeArrowheads="1"/>
          </p:cNvPicPr>
          <p:nvPr/>
        </p:nvPicPr>
        <p:blipFill>
          <a:blip r:embed="rId6" cstate="email"/>
          <a:srcRect/>
          <a:stretch>
            <a:fillRect/>
          </a:stretch>
        </p:blipFill>
        <p:spPr bwMode="auto">
          <a:xfrm>
            <a:off x="0" y="990600"/>
            <a:ext cx="9144000" cy="541338"/>
          </a:xfrm>
          <a:prstGeom prst="rect">
            <a:avLst/>
          </a:prstGeom>
          <a:noFill/>
          <a:ln w="9525">
            <a:noFill/>
            <a:miter lim="800000"/>
            <a:headEnd/>
            <a:tailEnd/>
          </a:ln>
        </p:spPr>
      </p:pic>
      <p:pic>
        <p:nvPicPr>
          <p:cNvPr id="9222" name="Picture 2"/>
          <p:cNvPicPr>
            <a:picLocks noChangeAspect="1" noChangeArrowheads="1"/>
          </p:cNvPicPr>
          <p:nvPr/>
        </p:nvPicPr>
        <p:blipFill>
          <a:blip r:embed="rId7" cstate="email"/>
          <a:srcRect/>
          <a:stretch>
            <a:fillRect/>
          </a:stretch>
        </p:blipFill>
        <p:spPr bwMode="auto">
          <a:xfrm>
            <a:off x="0" y="5943600"/>
            <a:ext cx="9144000" cy="914400"/>
          </a:xfrm>
          <a:prstGeom prst="rect">
            <a:avLst/>
          </a:prstGeom>
          <a:noFill/>
          <a:ln w="9525">
            <a:noFill/>
            <a:miter lim="800000"/>
            <a:headEnd/>
            <a:tailEnd/>
          </a:ln>
        </p:spPr>
      </p:pic>
      <p:sp>
        <p:nvSpPr>
          <p:cNvPr id="9223" name="TextBox 9"/>
          <p:cNvSpPr txBox="1">
            <a:spLocks noChangeArrowheads="1"/>
          </p:cNvSpPr>
          <p:nvPr/>
        </p:nvSpPr>
        <p:spPr bwMode="auto">
          <a:xfrm>
            <a:off x="1295400" y="304800"/>
            <a:ext cx="6172200" cy="584200"/>
          </a:xfrm>
          <a:prstGeom prst="rect">
            <a:avLst/>
          </a:prstGeom>
          <a:noFill/>
          <a:ln w="9525">
            <a:noFill/>
            <a:miter lim="800000"/>
            <a:headEnd/>
            <a:tailEnd/>
          </a:ln>
        </p:spPr>
        <p:txBody>
          <a:bodyPr>
            <a:spAutoFit/>
          </a:bodyPr>
          <a:lstStyle/>
          <a:p>
            <a:pPr algn="ctr" defTabSz="914400" fontAlgn="base">
              <a:spcBef>
                <a:spcPct val="0"/>
              </a:spcBef>
              <a:spcAft>
                <a:spcPct val="0"/>
              </a:spcAft>
            </a:pPr>
            <a:r>
              <a:rPr lang="en-US" sz="3200" b="1" dirty="0">
                <a:solidFill>
                  <a:prstClr val="white"/>
                </a:solidFill>
                <a:latin typeface="Century Gothic" pitchFamily="34" charset="0"/>
                <a:cs typeface="Arial" charset="0"/>
              </a:rPr>
              <a:t>Cali-Nev-Ha Key Club</a:t>
            </a:r>
          </a:p>
        </p:txBody>
      </p:sp>
      <p:sp>
        <p:nvSpPr>
          <p:cNvPr id="7" name="TextBox 6"/>
          <p:cNvSpPr txBox="1"/>
          <p:nvPr/>
        </p:nvSpPr>
        <p:spPr>
          <a:xfrm>
            <a:off x="838200" y="6019800"/>
            <a:ext cx="7924800" cy="646113"/>
          </a:xfrm>
          <a:prstGeom prst="rect">
            <a:avLst/>
          </a:prstGeom>
          <a:noFill/>
        </p:spPr>
        <p:txBody>
          <a:bodyPr>
            <a:spAutoFit/>
          </a:bodyPr>
          <a:lstStyle/>
          <a:p>
            <a:pPr defTabSz="914400" fontAlgn="base">
              <a:spcBef>
                <a:spcPct val="0"/>
              </a:spcBef>
              <a:spcAft>
                <a:spcPct val="0"/>
              </a:spcAft>
              <a:defRPr/>
            </a:pPr>
            <a:r>
              <a:rPr lang="en-US" b="1" dirty="0">
                <a:solidFill>
                  <a:srgbClr val="F79646"/>
                </a:solidFill>
                <a:latin typeface="Goudy Old Style" pitchFamily="18" charset="0"/>
                <a:cs typeface="Arial" charset="0"/>
              </a:rPr>
              <a:t>“Speakers who talk about what life has taught them never fail to keep the attention of their listeners.” –Dale Carnegie</a:t>
            </a:r>
          </a:p>
        </p:txBody>
      </p:sp>
      <p:sp>
        <p:nvSpPr>
          <p:cNvPr id="9226" name="Title 1"/>
          <p:cNvSpPr txBox="1">
            <a:spLocks/>
          </p:cNvSpPr>
          <p:nvPr/>
        </p:nvSpPr>
        <p:spPr bwMode="auto">
          <a:xfrm>
            <a:off x="1219200" y="1295400"/>
            <a:ext cx="6430963" cy="1176338"/>
          </a:xfrm>
          <a:prstGeom prst="rect">
            <a:avLst/>
          </a:prstGeom>
          <a:noFill/>
          <a:ln w="9525">
            <a:noFill/>
            <a:miter lim="800000"/>
            <a:headEnd/>
            <a:tailEnd/>
          </a:ln>
        </p:spPr>
        <p:txBody>
          <a:bodyPr anchor="ctr"/>
          <a:lstStyle/>
          <a:p>
            <a:pPr algn="ctr" defTabSz="914400" fontAlgn="base">
              <a:spcBef>
                <a:spcPct val="0"/>
              </a:spcBef>
              <a:spcAft>
                <a:spcPct val="0"/>
              </a:spcAft>
            </a:pPr>
            <a:r>
              <a:rPr lang="en-US" sz="4400">
                <a:solidFill>
                  <a:prstClr val="black"/>
                </a:solidFill>
                <a:latin typeface="Century Gothic" pitchFamily="34" charset="0"/>
                <a:cs typeface="Arial" charset="0"/>
              </a:rPr>
              <a:t>Ice Breakers</a:t>
            </a:r>
          </a:p>
        </p:txBody>
      </p:sp>
      <p:sp>
        <p:nvSpPr>
          <p:cNvPr id="9227" name="Content Placeholder 2"/>
          <p:cNvSpPr txBox="1">
            <a:spLocks/>
          </p:cNvSpPr>
          <p:nvPr/>
        </p:nvSpPr>
        <p:spPr bwMode="auto">
          <a:xfrm>
            <a:off x="0" y="2133600"/>
            <a:ext cx="8915400" cy="4191000"/>
          </a:xfrm>
          <a:prstGeom prst="rect">
            <a:avLst/>
          </a:prstGeom>
          <a:noFill/>
          <a:ln w="9525">
            <a:noFill/>
            <a:miter lim="800000"/>
            <a:headEnd/>
            <a:tailEnd/>
          </a:ln>
        </p:spPr>
        <p:txBody>
          <a:bodyPr/>
          <a:lstStyle/>
          <a:p>
            <a:pPr marL="342900" indent="-342900" defTabSz="914400" fontAlgn="base">
              <a:spcBef>
                <a:spcPct val="20000"/>
              </a:spcBef>
              <a:spcAft>
                <a:spcPct val="0"/>
              </a:spcAft>
              <a:buFont typeface="Arial" charset="0"/>
              <a:buChar char="•"/>
            </a:pPr>
            <a:r>
              <a:rPr lang="en-US" sz="2200" dirty="0">
                <a:solidFill>
                  <a:prstClr val="black"/>
                </a:solidFill>
                <a:latin typeface="Goudy Old Style" pitchFamily="18" charset="0"/>
                <a:cs typeface="Arial" charset="0"/>
              </a:rPr>
              <a:t>Ice Breakers are a fun way to ease tension between your audience and make a connection to your workshop topic</a:t>
            </a:r>
          </a:p>
          <a:p>
            <a:pPr marL="742950" lvl="1" indent="-285750" defTabSz="914400" fontAlgn="base">
              <a:spcBef>
                <a:spcPct val="20000"/>
              </a:spcBef>
              <a:spcAft>
                <a:spcPct val="0"/>
              </a:spcAft>
              <a:buFont typeface="Arial" charset="0"/>
              <a:buChar char="–"/>
            </a:pPr>
            <a:r>
              <a:rPr lang="en-US" sz="2200" dirty="0">
                <a:solidFill>
                  <a:prstClr val="black"/>
                </a:solidFill>
                <a:latin typeface="Goudy Old Style" pitchFamily="18" charset="0"/>
                <a:cs typeface="Arial" charset="0"/>
              </a:rPr>
              <a:t>There are numerous ice breakers for all different group sizes</a:t>
            </a:r>
          </a:p>
          <a:p>
            <a:pPr marL="742950" lvl="1" indent="-285750" defTabSz="914400" fontAlgn="base">
              <a:spcBef>
                <a:spcPct val="20000"/>
              </a:spcBef>
              <a:spcAft>
                <a:spcPct val="0"/>
              </a:spcAft>
              <a:buFont typeface="Arial" charset="0"/>
              <a:buChar char="–"/>
            </a:pPr>
            <a:r>
              <a:rPr lang="en-US" sz="2200" dirty="0">
                <a:solidFill>
                  <a:prstClr val="black"/>
                </a:solidFill>
                <a:latin typeface="Goudy Old Style" pitchFamily="18" charset="0"/>
                <a:cs typeface="Arial" charset="0"/>
              </a:rPr>
              <a:t>Types of ice breakers can range from silly individual games to group games</a:t>
            </a:r>
          </a:p>
          <a:p>
            <a:pPr marL="342900" indent="-342900" defTabSz="914400" fontAlgn="base">
              <a:spcBef>
                <a:spcPct val="20000"/>
              </a:spcBef>
              <a:spcAft>
                <a:spcPct val="0"/>
              </a:spcAft>
              <a:buFont typeface="Arial" charset="0"/>
              <a:buChar char="•"/>
            </a:pPr>
            <a:r>
              <a:rPr lang="en-US" sz="2200" dirty="0">
                <a:solidFill>
                  <a:prstClr val="black"/>
                </a:solidFill>
                <a:latin typeface="Goudy Old Style" pitchFamily="18" charset="0"/>
                <a:cs typeface="Arial" charset="0"/>
              </a:rPr>
              <a:t>Getting your audience interested in playing an ice breaker may be hard so be enthusiastic!</a:t>
            </a:r>
          </a:p>
          <a:p>
            <a:pPr marL="342900" indent="-342900" defTabSz="914400" fontAlgn="base">
              <a:spcBef>
                <a:spcPct val="20000"/>
              </a:spcBef>
              <a:spcAft>
                <a:spcPct val="0"/>
              </a:spcAft>
              <a:buFont typeface="Arial" charset="0"/>
              <a:buChar char="•"/>
            </a:pPr>
            <a:r>
              <a:rPr lang="en-US" sz="2200" dirty="0">
                <a:solidFill>
                  <a:prstClr val="black"/>
                </a:solidFill>
                <a:latin typeface="Goudy Old Style" pitchFamily="18" charset="0"/>
                <a:cs typeface="Arial" charset="0"/>
              </a:rPr>
              <a:t>After the ice breaker, explain the concept behind it to further expand your members’ knowledge on the topic</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2"/>
          <p:cNvPicPr>
            <a:picLocks noChangeAspect="1" noChangeArrowheads="1"/>
          </p:cNvPicPr>
          <p:nvPr/>
        </p:nvPicPr>
        <p:blipFill>
          <a:blip r:embed="rId3" cstate="email"/>
          <a:srcRect/>
          <a:stretch>
            <a:fillRect/>
          </a:stretch>
        </p:blipFill>
        <p:spPr bwMode="auto">
          <a:xfrm>
            <a:off x="0" y="0"/>
            <a:ext cx="9144000" cy="1295400"/>
          </a:xfrm>
          <a:prstGeom prst="rect">
            <a:avLst/>
          </a:prstGeom>
          <a:noFill/>
          <a:ln w="9525">
            <a:noFill/>
            <a:miter lim="800000"/>
            <a:headEnd/>
            <a:tailEnd/>
          </a:ln>
        </p:spPr>
      </p:pic>
      <p:pic>
        <p:nvPicPr>
          <p:cNvPr id="9221" name="Picture 25" descr="http://community.kiwanisone.org/cfs-filesystemfile.ashx/__key/CommunityServer.Components.PostAttachments/00.00.00.25.75/kcpencilpm158.gif"/>
          <p:cNvPicPr>
            <a:picLocks noChangeAspect="1" noChangeArrowheads="1"/>
          </p:cNvPicPr>
          <p:nvPr/>
        </p:nvPicPr>
        <p:blipFill>
          <a:blip r:embed="rId4" cstate="email"/>
          <a:srcRect/>
          <a:stretch>
            <a:fillRect/>
          </a:stretch>
        </p:blipFill>
        <p:spPr bwMode="auto">
          <a:xfrm>
            <a:off x="0" y="990600"/>
            <a:ext cx="9144000" cy="541338"/>
          </a:xfrm>
          <a:prstGeom prst="rect">
            <a:avLst/>
          </a:prstGeom>
          <a:noFill/>
          <a:ln w="9525">
            <a:noFill/>
            <a:miter lim="800000"/>
            <a:headEnd/>
            <a:tailEnd/>
          </a:ln>
        </p:spPr>
      </p:pic>
      <p:pic>
        <p:nvPicPr>
          <p:cNvPr id="9222" name="Picture 2"/>
          <p:cNvPicPr>
            <a:picLocks noChangeAspect="1" noChangeArrowheads="1"/>
          </p:cNvPicPr>
          <p:nvPr/>
        </p:nvPicPr>
        <p:blipFill>
          <a:blip r:embed="rId5" cstate="email"/>
          <a:srcRect/>
          <a:stretch>
            <a:fillRect/>
          </a:stretch>
        </p:blipFill>
        <p:spPr bwMode="auto">
          <a:xfrm>
            <a:off x="0" y="5943600"/>
            <a:ext cx="9144000" cy="914400"/>
          </a:xfrm>
          <a:prstGeom prst="rect">
            <a:avLst/>
          </a:prstGeom>
          <a:noFill/>
          <a:ln w="9525">
            <a:noFill/>
            <a:miter lim="800000"/>
            <a:headEnd/>
            <a:tailEnd/>
          </a:ln>
        </p:spPr>
      </p:pic>
      <p:sp>
        <p:nvSpPr>
          <p:cNvPr id="9223" name="TextBox 9"/>
          <p:cNvSpPr txBox="1">
            <a:spLocks noChangeArrowheads="1"/>
          </p:cNvSpPr>
          <p:nvPr/>
        </p:nvSpPr>
        <p:spPr bwMode="auto">
          <a:xfrm>
            <a:off x="1295400" y="304800"/>
            <a:ext cx="6172200" cy="584200"/>
          </a:xfrm>
          <a:prstGeom prst="rect">
            <a:avLst/>
          </a:prstGeom>
          <a:noFill/>
          <a:ln w="9525">
            <a:noFill/>
            <a:miter lim="800000"/>
            <a:headEnd/>
            <a:tailEnd/>
          </a:ln>
        </p:spPr>
        <p:txBody>
          <a:bodyPr>
            <a:spAutoFit/>
          </a:bodyPr>
          <a:lstStyle/>
          <a:p>
            <a:pPr algn="ctr" defTabSz="914400" fontAlgn="base">
              <a:spcBef>
                <a:spcPct val="0"/>
              </a:spcBef>
              <a:spcAft>
                <a:spcPct val="0"/>
              </a:spcAft>
            </a:pPr>
            <a:r>
              <a:rPr lang="en-US" sz="3200" b="1" dirty="0">
                <a:solidFill>
                  <a:prstClr val="white"/>
                </a:solidFill>
                <a:latin typeface="Century Gothic" pitchFamily="34" charset="0"/>
                <a:cs typeface="Arial" charset="0"/>
              </a:rPr>
              <a:t>Cali-Nev-Ha Key Club</a:t>
            </a:r>
          </a:p>
        </p:txBody>
      </p:sp>
      <p:sp>
        <p:nvSpPr>
          <p:cNvPr id="7" name="TextBox 6"/>
          <p:cNvSpPr txBox="1"/>
          <p:nvPr/>
        </p:nvSpPr>
        <p:spPr>
          <a:xfrm>
            <a:off x="838200" y="6019800"/>
            <a:ext cx="7924800" cy="646113"/>
          </a:xfrm>
          <a:prstGeom prst="rect">
            <a:avLst/>
          </a:prstGeom>
          <a:noFill/>
        </p:spPr>
        <p:txBody>
          <a:bodyPr>
            <a:spAutoFit/>
          </a:bodyPr>
          <a:lstStyle/>
          <a:p>
            <a:pPr defTabSz="914400" fontAlgn="base">
              <a:spcBef>
                <a:spcPct val="0"/>
              </a:spcBef>
              <a:spcAft>
                <a:spcPct val="0"/>
              </a:spcAft>
              <a:defRPr/>
            </a:pPr>
            <a:r>
              <a:rPr lang="en-US" b="1" dirty="0">
                <a:solidFill>
                  <a:srgbClr val="F79646"/>
                </a:solidFill>
                <a:latin typeface="Goudy Old Style" pitchFamily="18" charset="0"/>
                <a:cs typeface="Arial" charset="0"/>
              </a:rPr>
              <a:t>“Speakers who talk about what life has taught them never fail to keep the attention of their listeners.” –Dale Carnegie</a:t>
            </a:r>
          </a:p>
        </p:txBody>
      </p:sp>
      <p:sp>
        <p:nvSpPr>
          <p:cNvPr id="9226" name="Title 1"/>
          <p:cNvSpPr txBox="1">
            <a:spLocks/>
          </p:cNvSpPr>
          <p:nvPr/>
        </p:nvSpPr>
        <p:spPr bwMode="auto">
          <a:xfrm>
            <a:off x="1219200" y="1295400"/>
            <a:ext cx="6430963" cy="1176338"/>
          </a:xfrm>
          <a:prstGeom prst="rect">
            <a:avLst/>
          </a:prstGeom>
          <a:noFill/>
          <a:ln w="9525">
            <a:noFill/>
            <a:miter lim="800000"/>
            <a:headEnd/>
            <a:tailEnd/>
          </a:ln>
        </p:spPr>
        <p:txBody>
          <a:bodyPr anchor="ctr"/>
          <a:lstStyle/>
          <a:p>
            <a:pPr algn="ctr" defTabSz="914400" fontAlgn="base">
              <a:spcBef>
                <a:spcPct val="0"/>
              </a:spcBef>
              <a:spcAft>
                <a:spcPct val="0"/>
              </a:spcAft>
            </a:pPr>
            <a:r>
              <a:rPr lang="en-US" sz="4400" dirty="0">
                <a:solidFill>
                  <a:prstClr val="black"/>
                </a:solidFill>
                <a:latin typeface="Century Gothic" pitchFamily="34" charset="0"/>
                <a:cs typeface="Arial" charset="0"/>
              </a:rPr>
              <a:t>Ice </a:t>
            </a:r>
            <a:r>
              <a:rPr lang="en-US" sz="4400" dirty="0" smtClean="0">
                <a:solidFill>
                  <a:prstClr val="black"/>
                </a:solidFill>
                <a:latin typeface="Century Gothic" pitchFamily="34" charset="0"/>
                <a:cs typeface="Arial" charset="0"/>
              </a:rPr>
              <a:t>Breaker WARNING</a:t>
            </a:r>
            <a:endParaRPr lang="en-US" sz="4400" dirty="0">
              <a:solidFill>
                <a:prstClr val="black"/>
              </a:solidFill>
              <a:latin typeface="Century Gothic" pitchFamily="34" charset="0"/>
              <a:cs typeface="Arial" charset="0"/>
            </a:endParaRPr>
          </a:p>
        </p:txBody>
      </p:sp>
      <p:sp>
        <p:nvSpPr>
          <p:cNvPr id="9227" name="Content Placeholder 2"/>
          <p:cNvSpPr txBox="1">
            <a:spLocks/>
          </p:cNvSpPr>
          <p:nvPr/>
        </p:nvSpPr>
        <p:spPr bwMode="auto">
          <a:xfrm>
            <a:off x="0" y="2133600"/>
            <a:ext cx="8915400" cy="4191000"/>
          </a:xfrm>
          <a:prstGeom prst="rect">
            <a:avLst/>
          </a:prstGeom>
          <a:noFill/>
          <a:ln w="9525">
            <a:noFill/>
            <a:miter lim="800000"/>
            <a:headEnd/>
            <a:tailEnd/>
          </a:ln>
        </p:spPr>
        <p:txBody>
          <a:bodyPr/>
          <a:lstStyle/>
          <a:p>
            <a:pPr marL="342900" indent="-342900" defTabSz="914400" fontAlgn="base">
              <a:spcBef>
                <a:spcPct val="20000"/>
              </a:spcBef>
              <a:spcAft>
                <a:spcPct val="0"/>
              </a:spcAft>
              <a:buFont typeface="Arial" charset="0"/>
              <a:buChar char="•"/>
            </a:pPr>
            <a:r>
              <a:rPr lang="en-US" sz="2200" dirty="0">
                <a:solidFill>
                  <a:prstClr val="black"/>
                </a:solidFill>
                <a:latin typeface="Goudy Old Style" pitchFamily="18" charset="0"/>
                <a:cs typeface="Arial" charset="0"/>
              </a:rPr>
              <a:t>Ice Breakers </a:t>
            </a:r>
            <a:r>
              <a:rPr lang="en-US" sz="2200" dirty="0" smtClean="0">
                <a:solidFill>
                  <a:prstClr val="black"/>
                </a:solidFill>
                <a:latin typeface="Goudy Old Style" pitchFamily="18" charset="0"/>
                <a:cs typeface="Arial" charset="0"/>
              </a:rPr>
              <a:t>must have a purpose</a:t>
            </a:r>
          </a:p>
          <a:p>
            <a:pPr marL="342900" indent="-342900" defTabSz="914400" fontAlgn="base">
              <a:spcBef>
                <a:spcPct val="20000"/>
              </a:spcBef>
              <a:spcAft>
                <a:spcPct val="0"/>
              </a:spcAft>
              <a:buFont typeface="Arial" charset="0"/>
              <a:buChar char="•"/>
            </a:pPr>
            <a:r>
              <a:rPr lang="en-US" sz="2200" dirty="0" smtClean="0">
                <a:solidFill>
                  <a:prstClr val="black"/>
                </a:solidFill>
                <a:latin typeface="Goudy Old Style" pitchFamily="18" charset="0"/>
                <a:cs typeface="Arial" charset="0"/>
              </a:rPr>
              <a:t>Some find them a waste of time especially when more time is spent on the icebreaker then the actual workshop</a:t>
            </a:r>
          </a:p>
          <a:p>
            <a:pPr marL="342900" indent="-342900" defTabSz="914400" fontAlgn="base">
              <a:spcBef>
                <a:spcPct val="20000"/>
              </a:spcBef>
              <a:spcAft>
                <a:spcPct val="0"/>
              </a:spcAft>
              <a:buFont typeface="Arial" charset="0"/>
              <a:buChar char="•"/>
            </a:pPr>
            <a:r>
              <a:rPr lang="en-US" sz="2200" dirty="0" smtClean="0">
                <a:solidFill>
                  <a:prstClr val="black"/>
                </a:solidFill>
                <a:latin typeface="Goudy Old Style" pitchFamily="18" charset="0"/>
                <a:cs typeface="Arial" charset="0"/>
              </a:rPr>
              <a:t>Not every workshop needs a game or gimmick to introduce the topic…</a:t>
            </a:r>
          </a:p>
          <a:p>
            <a:pPr marL="800100" lvl="1" indent="-342900" defTabSz="914400" fontAlgn="base">
              <a:spcBef>
                <a:spcPct val="20000"/>
              </a:spcBef>
              <a:spcAft>
                <a:spcPct val="0"/>
              </a:spcAft>
              <a:buFont typeface="Arial" charset="0"/>
              <a:buChar char="•"/>
            </a:pPr>
            <a:r>
              <a:rPr lang="en-US" sz="2200" dirty="0" smtClean="0">
                <a:solidFill>
                  <a:prstClr val="black"/>
                </a:solidFill>
                <a:latin typeface="Goudy Old Style" pitchFamily="18" charset="0"/>
                <a:cs typeface="Arial" charset="0"/>
              </a:rPr>
              <a:t>Look for a HOOK</a:t>
            </a:r>
          </a:p>
          <a:p>
            <a:pPr marL="800100" lvl="1" indent="-342900" defTabSz="914400" fontAlgn="base">
              <a:spcBef>
                <a:spcPct val="20000"/>
              </a:spcBef>
              <a:spcAft>
                <a:spcPct val="0"/>
              </a:spcAft>
              <a:buFont typeface="Arial" charset="0"/>
              <a:buChar char="•"/>
            </a:pPr>
            <a:r>
              <a:rPr lang="en-US" sz="2200" dirty="0" smtClean="0">
                <a:solidFill>
                  <a:prstClr val="black"/>
                </a:solidFill>
                <a:latin typeface="Goudy Old Style" pitchFamily="18" charset="0"/>
                <a:cs typeface="Arial" charset="0"/>
              </a:rPr>
              <a:t>Sometimes a story, a mini quiz, a question with raise your hand responses lead the audience into the topic</a:t>
            </a:r>
          </a:p>
          <a:p>
            <a:pPr marL="342900" indent="-342900" defTabSz="914400" fontAlgn="base">
              <a:spcBef>
                <a:spcPct val="20000"/>
              </a:spcBef>
              <a:spcAft>
                <a:spcPct val="0"/>
              </a:spcAft>
              <a:buFont typeface="Arial" charset="0"/>
              <a:buChar char="•"/>
            </a:pPr>
            <a:r>
              <a:rPr lang="en-US" sz="2200" dirty="0" smtClean="0">
                <a:solidFill>
                  <a:prstClr val="black"/>
                </a:solidFill>
                <a:latin typeface="Goudy Old Style" pitchFamily="18" charset="0"/>
                <a:cs typeface="Arial" charset="0"/>
              </a:rPr>
              <a:t>Do not minimize the value of the workshop or the content</a:t>
            </a:r>
            <a:endParaRPr lang="en-US" sz="2200" dirty="0">
              <a:solidFill>
                <a:prstClr val="black"/>
              </a:solidFill>
              <a:latin typeface="Goudy Old Style" pitchFamily="18" charset="0"/>
              <a:cs typeface="Arial"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email"/>
          <a:srcRect/>
          <a:stretch>
            <a:fillRect/>
          </a:stretch>
        </p:blipFill>
        <p:spPr bwMode="auto">
          <a:xfrm>
            <a:off x="0" y="0"/>
            <a:ext cx="9144000" cy="1295400"/>
          </a:xfrm>
          <a:prstGeom prst="rect">
            <a:avLst/>
          </a:prstGeom>
          <a:noFill/>
          <a:ln w="9525">
            <a:noFill/>
            <a:miter lim="800000"/>
            <a:headEnd/>
            <a:tailEnd/>
          </a:ln>
        </p:spPr>
      </p:pic>
      <p:pic>
        <p:nvPicPr>
          <p:cNvPr id="10243" name="Picture 25" descr="http://community.kiwanisone.org/cfs-filesystemfile.ashx/__key/CommunityServer.Components.PostAttachments/00.00.00.25.75/kcpencilpm158.gif"/>
          <p:cNvPicPr>
            <a:picLocks noChangeAspect="1" noChangeArrowheads="1"/>
          </p:cNvPicPr>
          <p:nvPr/>
        </p:nvPicPr>
        <p:blipFill>
          <a:blip r:embed="rId4" cstate="email"/>
          <a:srcRect/>
          <a:stretch>
            <a:fillRect/>
          </a:stretch>
        </p:blipFill>
        <p:spPr bwMode="auto">
          <a:xfrm>
            <a:off x="0" y="990600"/>
            <a:ext cx="9144000" cy="541338"/>
          </a:xfrm>
          <a:prstGeom prst="rect">
            <a:avLst/>
          </a:prstGeom>
          <a:noFill/>
          <a:ln w="9525">
            <a:noFill/>
            <a:miter lim="800000"/>
            <a:headEnd/>
            <a:tailEnd/>
          </a:ln>
        </p:spPr>
      </p:pic>
      <p:pic>
        <p:nvPicPr>
          <p:cNvPr id="10244" name="Picture 2"/>
          <p:cNvPicPr>
            <a:picLocks noChangeAspect="1" noChangeArrowheads="1"/>
          </p:cNvPicPr>
          <p:nvPr/>
        </p:nvPicPr>
        <p:blipFill>
          <a:blip r:embed="rId5" cstate="email"/>
          <a:srcRect/>
          <a:stretch>
            <a:fillRect/>
          </a:stretch>
        </p:blipFill>
        <p:spPr bwMode="auto">
          <a:xfrm>
            <a:off x="0" y="5943600"/>
            <a:ext cx="9144000" cy="914400"/>
          </a:xfrm>
          <a:prstGeom prst="rect">
            <a:avLst/>
          </a:prstGeom>
          <a:noFill/>
          <a:ln w="9525">
            <a:noFill/>
            <a:miter lim="800000"/>
            <a:headEnd/>
            <a:tailEnd/>
          </a:ln>
        </p:spPr>
      </p:pic>
      <p:sp>
        <p:nvSpPr>
          <p:cNvPr id="10245" name="TextBox 9"/>
          <p:cNvSpPr txBox="1">
            <a:spLocks noChangeArrowheads="1"/>
          </p:cNvSpPr>
          <p:nvPr/>
        </p:nvSpPr>
        <p:spPr bwMode="auto">
          <a:xfrm>
            <a:off x="1295400" y="304800"/>
            <a:ext cx="6172200" cy="584200"/>
          </a:xfrm>
          <a:prstGeom prst="rect">
            <a:avLst/>
          </a:prstGeom>
          <a:noFill/>
          <a:ln w="9525">
            <a:noFill/>
            <a:miter lim="800000"/>
            <a:headEnd/>
            <a:tailEnd/>
          </a:ln>
        </p:spPr>
        <p:txBody>
          <a:bodyPr>
            <a:spAutoFit/>
          </a:bodyPr>
          <a:lstStyle/>
          <a:p>
            <a:pPr algn="ctr" defTabSz="914400" fontAlgn="base">
              <a:spcBef>
                <a:spcPct val="0"/>
              </a:spcBef>
              <a:spcAft>
                <a:spcPct val="0"/>
              </a:spcAft>
            </a:pPr>
            <a:r>
              <a:rPr lang="en-US" sz="3200" b="1" dirty="0">
                <a:solidFill>
                  <a:prstClr val="white"/>
                </a:solidFill>
                <a:latin typeface="Century Gothic" pitchFamily="34" charset="0"/>
                <a:cs typeface="Arial" charset="0"/>
              </a:rPr>
              <a:t>Cali-Nev-Ha Key Club</a:t>
            </a:r>
          </a:p>
        </p:txBody>
      </p:sp>
      <p:sp>
        <p:nvSpPr>
          <p:cNvPr id="7" name="TextBox 6"/>
          <p:cNvSpPr txBox="1"/>
          <p:nvPr/>
        </p:nvSpPr>
        <p:spPr>
          <a:xfrm>
            <a:off x="838200" y="6019800"/>
            <a:ext cx="7924800" cy="646113"/>
          </a:xfrm>
          <a:prstGeom prst="rect">
            <a:avLst/>
          </a:prstGeom>
          <a:noFill/>
        </p:spPr>
        <p:txBody>
          <a:bodyPr>
            <a:spAutoFit/>
          </a:bodyPr>
          <a:lstStyle/>
          <a:p>
            <a:pPr defTabSz="914400" fontAlgn="base">
              <a:spcBef>
                <a:spcPct val="0"/>
              </a:spcBef>
              <a:spcAft>
                <a:spcPct val="0"/>
              </a:spcAft>
              <a:defRPr/>
            </a:pPr>
            <a:r>
              <a:rPr lang="en-US" b="1" dirty="0">
                <a:solidFill>
                  <a:srgbClr val="F79646"/>
                </a:solidFill>
                <a:latin typeface="Goudy Old Style" pitchFamily="18" charset="0"/>
                <a:cs typeface="Arial" charset="0"/>
              </a:rPr>
              <a:t>“Speakers who talk about what life has taught them never fail to keep the attention of their listeners.” –Dale Carnegie</a:t>
            </a:r>
          </a:p>
        </p:txBody>
      </p:sp>
      <p:sp>
        <p:nvSpPr>
          <p:cNvPr id="10248" name="Title 1"/>
          <p:cNvSpPr txBox="1">
            <a:spLocks/>
          </p:cNvSpPr>
          <p:nvPr/>
        </p:nvSpPr>
        <p:spPr bwMode="auto">
          <a:xfrm>
            <a:off x="1143000" y="1295400"/>
            <a:ext cx="7116763" cy="1176338"/>
          </a:xfrm>
          <a:prstGeom prst="rect">
            <a:avLst/>
          </a:prstGeom>
          <a:noFill/>
          <a:ln w="9525">
            <a:noFill/>
            <a:miter lim="800000"/>
            <a:headEnd/>
            <a:tailEnd/>
          </a:ln>
        </p:spPr>
        <p:txBody>
          <a:bodyPr anchor="ctr"/>
          <a:lstStyle/>
          <a:p>
            <a:pPr algn="ctr" defTabSz="914400" fontAlgn="base">
              <a:spcBef>
                <a:spcPct val="0"/>
              </a:spcBef>
              <a:spcAft>
                <a:spcPct val="0"/>
              </a:spcAft>
            </a:pPr>
            <a:r>
              <a:rPr lang="en-US" sz="4400">
                <a:solidFill>
                  <a:prstClr val="black"/>
                </a:solidFill>
                <a:latin typeface="Century Gothic" pitchFamily="34" charset="0"/>
                <a:cs typeface="Arial" charset="0"/>
              </a:rPr>
              <a:t>Relating to the Audience</a:t>
            </a:r>
          </a:p>
        </p:txBody>
      </p:sp>
      <p:sp>
        <p:nvSpPr>
          <p:cNvPr id="10249" name="Content Placeholder 2"/>
          <p:cNvSpPr>
            <a:spLocks noGrp="1"/>
          </p:cNvSpPr>
          <p:nvPr>
            <p:ph idx="1"/>
          </p:nvPr>
        </p:nvSpPr>
        <p:spPr>
          <a:xfrm>
            <a:off x="228600" y="2362200"/>
            <a:ext cx="8458200" cy="4267200"/>
          </a:xfrm>
        </p:spPr>
        <p:txBody>
          <a:bodyPr/>
          <a:lstStyle/>
          <a:p>
            <a:pPr eaLnBrk="1" hangingPunct="1"/>
            <a:r>
              <a:rPr lang="en-US" sz="2600" dirty="0" smtClean="0">
                <a:latin typeface="Goudy Old Style" pitchFamily="18" charset="0"/>
              </a:rPr>
              <a:t>Add a personal experience (related to the topic)	</a:t>
            </a:r>
          </a:p>
          <a:p>
            <a:pPr lvl="1" eaLnBrk="1" hangingPunct="1"/>
            <a:r>
              <a:rPr lang="en-US" sz="2600" dirty="0" smtClean="0">
                <a:latin typeface="Goudy Old Style" pitchFamily="18" charset="0"/>
              </a:rPr>
              <a:t>This will strengthen your reliability and authority</a:t>
            </a:r>
          </a:p>
          <a:p>
            <a:pPr eaLnBrk="1" hangingPunct="1"/>
            <a:r>
              <a:rPr lang="en-US" sz="2600" dirty="0" smtClean="0">
                <a:latin typeface="Goudy Old Style" pitchFamily="18" charset="0"/>
              </a:rPr>
              <a:t>Ask the audience questions</a:t>
            </a:r>
          </a:p>
          <a:p>
            <a:pPr lvl="1" eaLnBrk="1" hangingPunct="1"/>
            <a:r>
              <a:rPr lang="en-US" sz="2600" dirty="0" smtClean="0">
                <a:latin typeface="Goudy Old Style" pitchFamily="18" charset="0"/>
              </a:rPr>
              <a:t>Have them share their stories</a:t>
            </a:r>
          </a:p>
          <a:p>
            <a:pPr eaLnBrk="1" hangingPunct="1"/>
            <a:r>
              <a:rPr lang="en-US" sz="2600" dirty="0" smtClean="0">
                <a:latin typeface="Goudy Old Style" pitchFamily="18" charset="0"/>
              </a:rPr>
              <a:t>Call on a variety of people and make everyone feel important</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email"/>
          <a:srcRect/>
          <a:stretch>
            <a:fillRect/>
          </a:stretch>
        </p:blipFill>
        <p:spPr bwMode="auto">
          <a:xfrm>
            <a:off x="0" y="0"/>
            <a:ext cx="9144000" cy="1295400"/>
          </a:xfrm>
          <a:prstGeom prst="rect">
            <a:avLst/>
          </a:prstGeom>
          <a:noFill/>
          <a:ln w="9525">
            <a:noFill/>
            <a:miter lim="800000"/>
            <a:headEnd/>
            <a:tailEnd/>
          </a:ln>
        </p:spPr>
      </p:pic>
      <p:pic>
        <p:nvPicPr>
          <p:cNvPr id="11267" name="Picture 25" descr="http://community.kiwanisone.org/cfs-filesystemfile.ashx/__key/CommunityServer.Components.PostAttachments/00.00.00.25.75/kcpencilpm158.gif"/>
          <p:cNvPicPr>
            <a:picLocks noChangeAspect="1" noChangeArrowheads="1"/>
          </p:cNvPicPr>
          <p:nvPr/>
        </p:nvPicPr>
        <p:blipFill>
          <a:blip r:embed="rId4" cstate="email"/>
          <a:srcRect/>
          <a:stretch>
            <a:fillRect/>
          </a:stretch>
        </p:blipFill>
        <p:spPr bwMode="auto">
          <a:xfrm>
            <a:off x="0" y="990600"/>
            <a:ext cx="9144000" cy="541338"/>
          </a:xfrm>
          <a:prstGeom prst="rect">
            <a:avLst/>
          </a:prstGeom>
          <a:noFill/>
          <a:ln w="9525">
            <a:noFill/>
            <a:miter lim="800000"/>
            <a:headEnd/>
            <a:tailEnd/>
          </a:ln>
        </p:spPr>
      </p:pic>
      <p:pic>
        <p:nvPicPr>
          <p:cNvPr id="11268" name="Picture 2"/>
          <p:cNvPicPr>
            <a:picLocks noChangeAspect="1" noChangeArrowheads="1"/>
          </p:cNvPicPr>
          <p:nvPr/>
        </p:nvPicPr>
        <p:blipFill>
          <a:blip r:embed="rId5" cstate="email"/>
          <a:srcRect/>
          <a:stretch>
            <a:fillRect/>
          </a:stretch>
        </p:blipFill>
        <p:spPr bwMode="auto">
          <a:xfrm>
            <a:off x="0" y="5943600"/>
            <a:ext cx="9144000" cy="914400"/>
          </a:xfrm>
          <a:prstGeom prst="rect">
            <a:avLst/>
          </a:prstGeom>
          <a:noFill/>
          <a:ln w="9525">
            <a:noFill/>
            <a:miter lim="800000"/>
            <a:headEnd/>
            <a:tailEnd/>
          </a:ln>
        </p:spPr>
      </p:pic>
      <p:sp>
        <p:nvSpPr>
          <p:cNvPr id="11269" name="TextBox 9"/>
          <p:cNvSpPr txBox="1">
            <a:spLocks noChangeArrowheads="1"/>
          </p:cNvSpPr>
          <p:nvPr/>
        </p:nvSpPr>
        <p:spPr bwMode="auto">
          <a:xfrm>
            <a:off x="1295400" y="304800"/>
            <a:ext cx="6172200" cy="584200"/>
          </a:xfrm>
          <a:prstGeom prst="rect">
            <a:avLst/>
          </a:prstGeom>
          <a:noFill/>
          <a:ln w="9525">
            <a:noFill/>
            <a:miter lim="800000"/>
            <a:headEnd/>
            <a:tailEnd/>
          </a:ln>
        </p:spPr>
        <p:txBody>
          <a:bodyPr>
            <a:spAutoFit/>
          </a:bodyPr>
          <a:lstStyle/>
          <a:p>
            <a:pPr algn="ctr" defTabSz="914400" fontAlgn="base">
              <a:spcBef>
                <a:spcPct val="0"/>
              </a:spcBef>
              <a:spcAft>
                <a:spcPct val="0"/>
              </a:spcAft>
            </a:pPr>
            <a:r>
              <a:rPr lang="en-US" sz="3200" b="1">
                <a:solidFill>
                  <a:prstClr val="black"/>
                </a:solidFill>
                <a:latin typeface="Century Gothic" pitchFamily="34" charset="0"/>
                <a:cs typeface="Arial" charset="0"/>
              </a:rPr>
              <a:t>Cali-Nev-Ha Key Club</a:t>
            </a:r>
          </a:p>
        </p:txBody>
      </p:sp>
      <p:sp>
        <p:nvSpPr>
          <p:cNvPr id="7" name="TextBox 6"/>
          <p:cNvSpPr txBox="1"/>
          <p:nvPr/>
        </p:nvSpPr>
        <p:spPr>
          <a:xfrm>
            <a:off x="838200" y="6019800"/>
            <a:ext cx="7924800" cy="646113"/>
          </a:xfrm>
          <a:prstGeom prst="rect">
            <a:avLst/>
          </a:prstGeom>
          <a:noFill/>
        </p:spPr>
        <p:txBody>
          <a:bodyPr>
            <a:spAutoFit/>
          </a:bodyPr>
          <a:lstStyle/>
          <a:p>
            <a:pPr defTabSz="914400" fontAlgn="base">
              <a:spcBef>
                <a:spcPct val="0"/>
              </a:spcBef>
              <a:spcAft>
                <a:spcPct val="0"/>
              </a:spcAft>
              <a:defRPr/>
            </a:pPr>
            <a:r>
              <a:rPr lang="en-US" b="1" dirty="0">
                <a:solidFill>
                  <a:srgbClr val="F79646"/>
                </a:solidFill>
                <a:latin typeface="Goudy Old Style" pitchFamily="18" charset="0"/>
                <a:cs typeface="Arial" charset="0"/>
              </a:rPr>
              <a:t>“Speakers who talk about what life has taught them never fail to keep the attention of their listeners.” –Dale Carnegie</a:t>
            </a:r>
          </a:p>
        </p:txBody>
      </p:sp>
      <p:sp>
        <p:nvSpPr>
          <p:cNvPr id="11272" name="Rectangle 7"/>
          <p:cNvSpPr>
            <a:spLocks noChangeArrowheads="1"/>
          </p:cNvSpPr>
          <p:nvPr/>
        </p:nvSpPr>
        <p:spPr bwMode="auto">
          <a:xfrm>
            <a:off x="-457200" y="1676400"/>
            <a:ext cx="9818688" cy="1446550"/>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4400" dirty="0" smtClean="0">
                <a:solidFill>
                  <a:prstClr val="black"/>
                </a:solidFill>
                <a:latin typeface="Century Gothic" pitchFamily="34" charset="0"/>
                <a:cs typeface="Arial" charset="0"/>
              </a:rPr>
              <a:t>Questions?  Comments?</a:t>
            </a:r>
          </a:p>
          <a:p>
            <a:pPr algn="ctr" defTabSz="914400" fontAlgn="base">
              <a:spcBef>
                <a:spcPct val="0"/>
              </a:spcBef>
              <a:spcAft>
                <a:spcPct val="0"/>
              </a:spcAft>
            </a:pPr>
            <a:r>
              <a:rPr lang="en-US" sz="4400" dirty="0" smtClean="0">
                <a:solidFill>
                  <a:prstClr val="black"/>
                </a:solidFill>
                <a:latin typeface="Century Gothic" pitchFamily="34" charset="0"/>
                <a:cs typeface="Arial" charset="0"/>
              </a:rPr>
              <a:t>Concerns?</a:t>
            </a:r>
            <a:endParaRPr lang="en-US" sz="4400" dirty="0">
              <a:solidFill>
                <a:prstClr val="black"/>
              </a:solidFill>
              <a:latin typeface="Century Gothic" pitchFamily="34" charset="0"/>
              <a:cs typeface="Arial" charset="0"/>
            </a:endParaRPr>
          </a:p>
        </p:txBody>
      </p:sp>
      <p:sp>
        <p:nvSpPr>
          <p:cNvPr id="11273" name="TextBox 11"/>
          <p:cNvSpPr txBox="1">
            <a:spLocks noChangeArrowheads="1"/>
          </p:cNvSpPr>
          <p:nvPr/>
        </p:nvSpPr>
        <p:spPr bwMode="auto">
          <a:xfrm>
            <a:off x="304800" y="3810000"/>
            <a:ext cx="4419600" cy="1477328"/>
          </a:xfrm>
          <a:prstGeom prst="rect">
            <a:avLst/>
          </a:prstGeom>
          <a:noFill/>
          <a:ln w="9525">
            <a:noFill/>
            <a:miter lim="800000"/>
            <a:headEnd/>
            <a:tailEnd/>
          </a:ln>
        </p:spPr>
        <p:txBody>
          <a:bodyPr>
            <a:spAutoFit/>
          </a:bodyPr>
          <a:lstStyle/>
          <a:p>
            <a:pPr defTabSz="914400" fontAlgn="base">
              <a:spcBef>
                <a:spcPct val="0"/>
              </a:spcBef>
              <a:spcAft>
                <a:spcPct val="0"/>
              </a:spcAft>
            </a:pPr>
            <a:r>
              <a:rPr lang="en-US" sz="2400" dirty="0" err="1">
                <a:solidFill>
                  <a:prstClr val="black"/>
                </a:solidFill>
                <a:latin typeface="Goudy Old Style" pitchFamily="18" charset="0"/>
                <a:cs typeface="Arial" charset="0"/>
              </a:rPr>
              <a:t>Byran</a:t>
            </a:r>
            <a:r>
              <a:rPr lang="en-US" sz="2400" dirty="0">
                <a:solidFill>
                  <a:prstClr val="black"/>
                </a:solidFill>
                <a:latin typeface="Goudy Old Style" pitchFamily="18" charset="0"/>
                <a:cs typeface="Arial" charset="0"/>
              </a:rPr>
              <a:t> Yang</a:t>
            </a:r>
          </a:p>
          <a:p>
            <a:pPr defTabSz="914400" fontAlgn="base">
              <a:spcBef>
                <a:spcPct val="0"/>
              </a:spcBef>
              <a:spcAft>
                <a:spcPct val="0"/>
              </a:spcAft>
            </a:pPr>
            <a:r>
              <a:rPr lang="en-US" sz="2400" dirty="0">
                <a:solidFill>
                  <a:prstClr val="black"/>
                </a:solidFill>
                <a:latin typeface="Goudy Old Style" pitchFamily="18" charset="0"/>
                <a:cs typeface="Arial" charset="0"/>
              </a:rPr>
              <a:t>Division 41 South LTG</a:t>
            </a:r>
          </a:p>
          <a:p>
            <a:pPr defTabSz="914400" fontAlgn="base">
              <a:spcBef>
                <a:spcPct val="0"/>
              </a:spcBef>
              <a:spcAft>
                <a:spcPct val="0"/>
              </a:spcAft>
            </a:pPr>
            <a:r>
              <a:rPr lang="en-US" sz="2400" dirty="0">
                <a:solidFill>
                  <a:prstClr val="black"/>
                </a:solidFill>
                <a:latin typeface="Goudy Old Style" pitchFamily="18" charset="0"/>
                <a:cs typeface="Arial" charset="0"/>
              </a:rPr>
              <a:t>Email: d41s.cnhkc.ltg@gmail.com</a:t>
            </a:r>
          </a:p>
          <a:p>
            <a:pPr defTabSz="914400" fontAlgn="base">
              <a:spcBef>
                <a:spcPct val="0"/>
              </a:spcBef>
              <a:spcAft>
                <a:spcPct val="0"/>
              </a:spcAft>
            </a:pPr>
            <a:endParaRPr lang="en-US" dirty="0">
              <a:solidFill>
                <a:prstClr val="black"/>
              </a:solidFill>
              <a:latin typeface="Century Gothic" pitchFamily="34" charset="0"/>
              <a:cs typeface="Arial" charset="0"/>
            </a:endParaRPr>
          </a:p>
        </p:txBody>
      </p:sp>
      <p:sp>
        <p:nvSpPr>
          <p:cNvPr id="11274" name="TextBox 12"/>
          <p:cNvSpPr txBox="1">
            <a:spLocks noChangeArrowheads="1"/>
          </p:cNvSpPr>
          <p:nvPr/>
        </p:nvSpPr>
        <p:spPr bwMode="auto">
          <a:xfrm>
            <a:off x="4495800" y="3810000"/>
            <a:ext cx="4419600" cy="1477328"/>
          </a:xfrm>
          <a:prstGeom prst="rect">
            <a:avLst/>
          </a:prstGeom>
          <a:noFill/>
          <a:ln w="9525">
            <a:noFill/>
            <a:miter lim="800000"/>
            <a:headEnd/>
            <a:tailEnd/>
          </a:ln>
        </p:spPr>
        <p:txBody>
          <a:bodyPr>
            <a:spAutoFit/>
          </a:bodyPr>
          <a:lstStyle/>
          <a:p>
            <a:pPr defTabSz="914400" fontAlgn="base">
              <a:spcBef>
                <a:spcPct val="0"/>
              </a:spcBef>
              <a:spcAft>
                <a:spcPct val="0"/>
              </a:spcAft>
            </a:pPr>
            <a:r>
              <a:rPr lang="en-US" sz="2400" dirty="0">
                <a:solidFill>
                  <a:prstClr val="black"/>
                </a:solidFill>
                <a:latin typeface="Goudy Old Style" pitchFamily="18" charset="0"/>
                <a:cs typeface="Arial" charset="0"/>
              </a:rPr>
              <a:t>Lydia </a:t>
            </a:r>
            <a:r>
              <a:rPr lang="en-US" sz="2400" dirty="0" err="1">
                <a:solidFill>
                  <a:prstClr val="black"/>
                </a:solidFill>
                <a:latin typeface="Goudy Old Style" pitchFamily="18" charset="0"/>
                <a:cs typeface="Arial" charset="0"/>
              </a:rPr>
              <a:t>Thung</a:t>
            </a:r>
            <a:endParaRPr lang="en-US" sz="2400" dirty="0">
              <a:solidFill>
                <a:prstClr val="black"/>
              </a:solidFill>
              <a:latin typeface="Goudy Old Style" pitchFamily="18" charset="0"/>
              <a:cs typeface="Arial" charset="0"/>
            </a:endParaRPr>
          </a:p>
          <a:p>
            <a:pPr defTabSz="914400" fontAlgn="base">
              <a:spcBef>
                <a:spcPct val="0"/>
              </a:spcBef>
              <a:spcAft>
                <a:spcPct val="0"/>
              </a:spcAft>
            </a:pPr>
            <a:r>
              <a:rPr lang="en-US" sz="2400" dirty="0">
                <a:solidFill>
                  <a:prstClr val="black"/>
                </a:solidFill>
                <a:latin typeface="Goudy Old Style" pitchFamily="18" charset="0"/>
                <a:cs typeface="Arial" charset="0"/>
              </a:rPr>
              <a:t>Division 7 South LTG</a:t>
            </a:r>
          </a:p>
          <a:p>
            <a:pPr defTabSz="914400" fontAlgn="base">
              <a:spcBef>
                <a:spcPct val="0"/>
              </a:spcBef>
              <a:spcAft>
                <a:spcPct val="0"/>
              </a:spcAft>
            </a:pPr>
            <a:r>
              <a:rPr lang="en-US" sz="2400" dirty="0">
                <a:solidFill>
                  <a:prstClr val="black"/>
                </a:solidFill>
                <a:latin typeface="Goudy Old Style" pitchFamily="18" charset="0"/>
                <a:cs typeface="Arial" charset="0"/>
              </a:rPr>
              <a:t>Email: d07s.cnhkc.ltg@gmail.com</a:t>
            </a:r>
          </a:p>
          <a:p>
            <a:pPr defTabSz="914400" fontAlgn="base">
              <a:spcBef>
                <a:spcPct val="0"/>
              </a:spcBef>
              <a:spcAft>
                <a:spcPct val="0"/>
              </a:spcAft>
            </a:pPr>
            <a:endParaRPr lang="en-US" dirty="0">
              <a:solidFill>
                <a:prstClr val="black"/>
              </a:solidFill>
              <a:latin typeface="Century Gothic" pitchFamily="34" charset="0"/>
              <a:cs typeface="Arial"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4" name="Title 3"/>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000" b="1" dirty="0" smtClean="0">
                <a:ln w="19050">
                  <a:solidFill>
                    <a:schemeClr val="tx2">
                      <a:tint val="1000"/>
                    </a:schemeClr>
                  </a:solidFill>
                  <a:prstDash val="solid"/>
                </a:ln>
                <a:solidFill>
                  <a:schemeClr val="accent1">
                    <a:lumMod val="50000"/>
                  </a:schemeClr>
                </a:solidFill>
                <a:latin typeface="Century Gothic" pitchFamily="34" charset="0"/>
              </a:rPr>
              <a:t>MEMBERSHIP/DUES DRIVE</a:t>
            </a:r>
            <a:endParaRPr lang="en-US" sz="6000" b="1" dirty="0">
              <a:ln w="19050">
                <a:solidFill>
                  <a:schemeClr val="tx2">
                    <a:tint val="1000"/>
                  </a:schemeClr>
                </a:solidFill>
                <a:prstDash val="solid"/>
              </a:ln>
              <a:solidFill>
                <a:schemeClr val="accent1">
                  <a:lumMod val="50000"/>
                </a:schemeClr>
              </a:solidFill>
              <a:latin typeface="Century Gothic" pitchFamily="34" charset="0"/>
            </a:endParaRPr>
          </a:p>
        </p:txBody>
      </p:sp>
      <p:sp>
        <p:nvSpPr>
          <p:cNvPr id="3" name="Subtitle 2"/>
          <p:cNvSpPr>
            <a:spLocks noGrp="1"/>
          </p:cNvSpPr>
          <p:nvPr>
            <p:ph type="subTitle" idx="1"/>
          </p:nvPr>
        </p:nvSpPr>
        <p:spPr/>
        <p:txBody>
          <a:bodyPr/>
          <a:lstStyle/>
          <a:p>
            <a:r>
              <a:rPr lang="en-US" dirty="0" smtClean="0">
                <a:latin typeface="Century Gothic" pitchFamily="34" charset="0"/>
              </a:rPr>
              <a:t>Presented by District Treasurer</a:t>
            </a:r>
          </a:p>
          <a:p>
            <a:r>
              <a:rPr lang="en-US" dirty="0" smtClean="0">
                <a:latin typeface="Century Gothic" pitchFamily="34" charset="0"/>
              </a:rPr>
              <a:t>Christopher J. Van</a:t>
            </a:r>
            <a:endParaRPr lang="en-US" dirty="0">
              <a:latin typeface="Century Gothic" pitchFamily="34" charset="0"/>
            </a:endParaRPr>
          </a:p>
        </p:txBody>
      </p:sp>
      <p:pic>
        <p:nvPicPr>
          <p:cNvPr id="6" name="Picture 5" descr="Pencil graphic-White.gif"/>
          <p:cNvPicPr>
            <a:picLocks noChangeAspect="1"/>
          </p:cNvPicPr>
          <p:nvPr/>
        </p:nvPicPr>
        <p:blipFill>
          <a:blip r:embed="rId3" cstate="email"/>
          <a:stretch>
            <a:fillRect/>
          </a:stretch>
        </p:blipFill>
        <p:spPr>
          <a:xfrm>
            <a:off x="0" y="876300"/>
            <a:ext cx="9144000" cy="539750"/>
          </a:xfrm>
          <a:prstGeom prst="rect">
            <a:avLst/>
          </a:prstGeom>
        </p:spPr>
      </p:pic>
      <p:sp>
        <p:nvSpPr>
          <p:cNvPr id="8" name="TextBox 7"/>
          <p:cNvSpPr txBox="1"/>
          <p:nvPr/>
        </p:nvSpPr>
        <p:spPr>
          <a:xfrm>
            <a:off x="4067171" y="279400"/>
            <a:ext cx="4543429" cy="646331"/>
          </a:xfrm>
          <a:prstGeom prst="rect">
            <a:avLst/>
          </a:prstGeom>
          <a:noFill/>
        </p:spPr>
        <p:txBody>
          <a:bodyPr wrap="square" rtlCol="0">
            <a:spAutoFit/>
          </a:bodyPr>
          <a:lstStyle/>
          <a:p>
            <a:pPr algn="r" defTabSz="914400"/>
            <a:r>
              <a:rPr lang="en-US" sz="3600" dirty="0" smtClean="0">
                <a:solidFill>
                  <a:prstClr val="white"/>
                </a:solidFill>
                <a:latin typeface="Century Gothic" pitchFamily="34" charset="0"/>
              </a:rPr>
              <a:t>CNH KEY CLUB</a:t>
            </a:r>
            <a:endParaRPr lang="en-US" sz="3600" dirty="0">
              <a:solidFill>
                <a:prstClr val="white"/>
              </a:solidFill>
              <a:latin typeface="Century Gothic" pitchFamily="34" charset="0"/>
            </a:endParaRPr>
          </a:p>
        </p:txBody>
      </p:sp>
      <p:sp>
        <p:nvSpPr>
          <p:cNvPr id="9" name="Rectangle 8"/>
          <p:cNvSpPr/>
          <p:nvPr/>
        </p:nvSpPr>
        <p:spPr>
          <a:xfrm>
            <a:off x="0" y="6019800"/>
            <a:ext cx="9144000" cy="8382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defTabSz="914400">
              <a:tabLst>
                <a:tab pos="1028700" algn="l"/>
              </a:tabLst>
            </a:pPr>
            <a:r>
              <a:rPr lang="en-US" sz="1600" dirty="0" smtClean="0">
                <a:solidFill>
                  <a:prstClr val="black"/>
                </a:solidFill>
              </a:rPr>
              <a:t>	</a:t>
            </a:r>
            <a:endParaRPr lang="en-US" sz="100" dirty="0" smtClean="0">
              <a:solidFill>
                <a:prstClr val="black"/>
              </a:solidFill>
            </a:endParaRPr>
          </a:p>
          <a:p>
            <a:pPr defTabSz="914400">
              <a:tabLst>
                <a:tab pos="1485900" algn="l"/>
                <a:tab pos="2006600" algn="l"/>
                <a:tab pos="2628900" algn="l"/>
              </a:tabLst>
            </a:pPr>
            <a:r>
              <a:rPr lang="en-US" sz="100" dirty="0" smtClean="0">
                <a:solidFill>
                  <a:srgbClr val="1AB39F">
                    <a:lumMod val="50000"/>
                  </a:srgbClr>
                </a:solidFill>
                <a:latin typeface="Century Gothic" pitchFamily="34" charset="0"/>
              </a:rPr>
              <a:t>	</a:t>
            </a:r>
            <a:r>
              <a:rPr lang="en-US" sz="1600" dirty="0" smtClean="0">
                <a:solidFill>
                  <a:srgbClr val="4E5B6F">
                    <a:lumMod val="75000"/>
                  </a:srgbClr>
                </a:solidFill>
                <a:latin typeface="Century Gothic" pitchFamily="34" charset="0"/>
              </a:rPr>
              <a:t>Executive Committee, Cali-</a:t>
            </a:r>
            <a:r>
              <a:rPr lang="en-US" sz="1600" dirty="0" err="1" smtClean="0">
                <a:solidFill>
                  <a:srgbClr val="4E5B6F">
                    <a:lumMod val="75000"/>
                  </a:srgbClr>
                </a:solidFill>
                <a:latin typeface="Century Gothic" pitchFamily="34" charset="0"/>
              </a:rPr>
              <a:t>Nev</a:t>
            </a:r>
            <a:r>
              <a:rPr lang="en-US" sz="1600" dirty="0" smtClean="0">
                <a:solidFill>
                  <a:srgbClr val="4E5B6F">
                    <a:lumMod val="75000"/>
                  </a:srgbClr>
                </a:solidFill>
                <a:latin typeface="Century Gothic" pitchFamily="34" charset="0"/>
              </a:rPr>
              <a:t>-Ha District, Key Club International</a:t>
            </a:r>
            <a:endParaRPr lang="en-US" sz="1600" dirty="0">
              <a:solidFill>
                <a:srgbClr val="4E5B6F">
                  <a:lumMod val="75000"/>
                </a:srgbClr>
              </a:solidFill>
            </a:endParaRPr>
          </a:p>
        </p:txBody>
      </p:sp>
      <p:sp>
        <p:nvSpPr>
          <p:cNvPr id="13" name="Pentagon 12"/>
          <p:cNvSpPr/>
          <p:nvPr/>
        </p:nvSpPr>
        <p:spPr>
          <a:xfrm>
            <a:off x="0" y="5715000"/>
            <a:ext cx="9144000" cy="533400"/>
          </a:xfrm>
          <a:prstGeom prst="homePlate">
            <a:avLst>
              <a:gd name="adj" fmla="val 93750"/>
            </a:avLst>
          </a:prstGeom>
          <a:solidFill>
            <a:srgbClr val="006699"/>
          </a:solidFill>
          <a:ln>
            <a:solidFill>
              <a:srgbClr val="006699"/>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pic>
        <p:nvPicPr>
          <p:cNvPr id="14" name="Picture 2" descr="C:\Users\Diane\Documents\Key Club\Newsletters\Graphics\CNH Logo.gif"/>
          <p:cNvPicPr>
            <a:picLocks noChangeAspect="1" noChangeArrowheads="1"/>
          </p:cNvPicPr>
          <p:nvPr/>
        </p:nvPicPr>
        <p:blipFill>
          <a:blip r:embed="rId4" cstate="email"/>
          <a:srcRect/>
          <a:stretch>
            <a:fillRect/>
          </a:stretch>
        </p:blipFill>
        <p:spPr bwMode="auto">
          <a:xfrm>
            <a:off x="8077200" y="5867400"/>
            <a:ext cx="838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Pencil graphic-White.gif"/>
          <p:cNvPicPr>
            <a:picLocks noChangeAspect="1"/>
          </p:cNvPicPr>
          <p:nvPr/>
        </p:nvPicPr>
        <p:blipFill>
          <a:blip r:embed="rId2" cstate="email"/>
          <a:stretch>
            <a:fillRect/>
          </a:stretch>
        </p:blipFill>
        <p:spPr>
          <a:xfrm>
            <a:off x="0" y="876300"/>
            <a:ext cx="9144000" cy="539750"/>
          </a:xfrm>
          <a:prstGeom prst="rect">
            <a:avLst/>
          </a:prstGeom>
        </p:spPr>
      </p:pic>
      <p:sp>
        <p:nvSpPr>
          <p:cNvPr id="6" name="TextBox 5"/>
          <p:cNvSpPr txBox="1"/>
          <p:nvPr/>
        </p:nvSpPr>
        <p:spPr>
          <a:xfrm>
            <a:off x="304800" y="279400"/>
            <a:ext cx="8305801" cy="646331"/>
          </a:xfrm>
          <a:prstGeom prst="rect">
            <a:avLst/>
          </a:prstGeom>
          <a:noFill/>
        </p:spPr>
        <p:txBody>
          <a:bodyPr wrap="square" rtlCol="0">
            <a:spAutoFit/>
          </a:bodyPr>
          <a:lstStyle/>
          <a:p>
            <a:pPr algn="r" defTabSz="914400"/>
            <a:r>
              <a:rPr lang="en-US" sz="3600" dirty="0" smtClean="0">
                <a:solidFill>
                  <a:prstClr val="white"/>
                </a:solidFill>
                <a:latin typeface="Century Gothic" pitchFamily="34" charset="0"/>
              </a:rPr>
              <a:t>It’s coming soon!</a:t>
            </a:r>
            <a:endParaRPr lang="en-US" sz="3600" dirty="0">
              <a:solidFill>
                <a:prstClr val="white"/>
              </a:solidFill>
              <a:latin typeface="Century Gothic" pitchFamily="34" charset="0"/>
            </a:endParaRPr>
          </a:p>
        </p:txBody>
      </p:sp>
      <p:sp>
        <p:nvSpPr>
          <p:cNvPr id="8" name="Rectangle 7"/>
          <p:cNvSpPr/>
          <p:nvPr/>
        </p:nvSpPr>
        <p:spPr>
          <a:xfrm>
            <a:off x="0" y="6019800"/>
            <a:ext cx="9144000" cy="8382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defTabSz="914400">
              <a:tabLst>
                <a:tab pos="1028700" algn="l"/>
              </a:tabLst>
            </a:pPr>
            <a:r>
              <a:rPr lang="en-US" sz="1600" dirty="0" smtClean="0">
                <a:solidFill>
                  <a:prstClr val="black"/>
                </a:solidFill>
              </a:rPr>
              <a:t>	</a:t>
            </a:r>
            <a:endParaRPr lang="en-US" sz="100" dirty="0" smtClean="0">
              <a:solidFill>
                <a:prstClr val="black"/>
              </a:solidFill>
            </a:endParaRPr>
          </a:p>
          <a:p>
            <a:pPr defTabSz="914400">
              <a:tabLst>
                <a:tab pos="1485900" algn="l"/>
                <a:tab pos="2006600" algn="l"/>
                <a:tab pos="2628900" algn="l"/>
              </a:tabLst>
            </a:pPr>
            <a:r>
              <a:rPr lang="en-US" sz="100" dirty="0" smtClean="0">
                <a:solidFill>
                  <a:srgbClr val="1AB39F">
                    <a:lumMod val="50000"/>
                  </a:srgbClr>
                </a:solidFill>
                <a:latin typeface="Century Gothic" pitchFamily="34" charset="0"/>
              </a:rPr>
              <a:t>	</a:t>
            </a:r>
            <a:r>
              <a:rPr lang="en-US" sz="1600" dirty="0" smtClean="0">
                <a:solidFill>
                  <a:srgbClr val="4E5B6F">
                    <a:lumMod val="75000"/>
                  </a:srgbClr>
                </a:solidFill>
                <a:latin typeface="Century Gothic" pitchFamily="34" charset="0"/>
              </a:rPr>
              <a:t>Executive Committee, Cali-</a:t>
            </a:r>
            <a:r>
              <a:rPr lang="en-US" sz="1600" dirty="0" err="1" smtClean="0">
                <a:solidFill>
                  <a:srgbClr val="4E5B6F">
                    <a:lumMod val="75000"/>
                  </a:srgbClr>
                </a:solidFill>
                <a:latin typeface="Century Gothic" pitchFamily="34" charset="0"/>
              </a:rPr>
              <a:t>Nev</a:t>
            </a:r>
            <a:r>
              <a:rPr lang="en-US" sz="1600" dirty="0" smtClean="0">
                <a:solidFill>
                  <a:srgbClr val="4E5B6F">
                    <a:lumMod val="75000"/>
                  </a:srgbClr>
                </a:solidFill>
                <a:latin typeface="Century Gothic" pitchFamily="34" charset="0"/>
              </a:rPr>
              <a:t>-Ha District, Key Club International</a:t>
            </a:r>
            <a:endParaRPr lang="en-US" sz="1600" dirty="0">
              <a:solidFill>
                <a:srgbClr val="4E5B6F">
                  <a:lumMod val="75000"/>
                </a:srgbClr>
              </a:solidFill>
            </a:endParaRPr>
          </a:p>
        </p:txBody>
      </p:sp>
      <p:sp>
        <p:nvSpPr>
          <p:cNvPr id="15" name="Pentagon 14"/>
          <p:cNvSpPr/>
          <p:nvPr/>
        </p:nvSpPr>
        <p:spPr>
          <a:xfrm>
            <a:off x="0" y="5715000"/>
            <a:ext cx="9144000" cy="533400"/>
          </a:xfrm>
          <a:prstGeom prst="homePlate">
            <a:avLst>
              <a:gd name="adj" fmla="val 93750"/>
            </a:avLst>
          </a:prstGeom>
          <a:solidFill>
            <a:srgbClr val="006699"/>
          </a:solidFill>
          <a:ln>
            <a:solidFill>
              <a:srgbClr val="006699"/>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pic>
        <p:nvPicPr>
          <p:cNvPr id="16" name="Picture 2" descr="C:\Users\Diane\Documents\Key Club\Newsletters\Graphics\CNH Logo.gif"/>
          <p:cNvPicPr>
            <a:picLocks noChangeAspect="1" noChangeArrowheads="1"/>
          </p:cNvPicPr>
          <p:nvPr/>
        </p:nvPicPr>
        <p:blipFill>
          <a:blip r:embed="rId3" cstate="email"/>
          <a:srcRect/>
          <a:stretch>
            <a:fillRect/>
          </a:stretch>
        </p:blipFill>
        <p:spPr bwMode="auto">
          <a:xfrm>
            <a:off x="8077200" y="5867400"/>
            <a:ext cx="838200" cy="838200"/>
          </a:xfrm>
          <a:prstGeom prst="rect">
            <a:avLst/>
          </a:prstGeom>
          <a:noFill/>
          <a:ln w="9525">
            <a:noFill/>
            <a:miter lim="800000"/>
            <a:headEnd/>
            <a:tailEnd/>
          </a:ln>
        </p:spPr>
      </p:pic>
      <p:sp>
        <p:nvSpPr>
          <p:cNvPr id="10" name="Content Placeholder 2"/>
          <p:cNvSpPr>
            <a:spLocks noGrp="1"/>
          </p:cNvSpPr>
          <p:nvPr>
            <p:ph idx="1"/>
          </p:nvPr>
        </p:nvSpPr>
        <p:spPr>
          <a:xfrm>
            <a:off x="457200" y="1600200"/>
            <a:ext cx="8229600" cy="4495800"/>
          </a:xfrm>
        </p:spPr>
        <p:txBody>
          <a:bodyPr>
            <a:noAutofit/>
          </a:bodyPr>
          <a:lstStyle/>
          <a:p>
            <a:pPr marL="0" lvl="1" indent="0" algn="ctr">
              <a:buNone/>
            </a:pPr>
            <a:r>
              <a:rPr lang="en-US" sz="3400" b="1" dirty="0" smtClean="0">
                <a:latin typeface="Century Gothic" pitchFamily="34" charset="0"/>
              </a:rPr>
              <a:t>That special magical time of the year between August and October when underclassmen and previously unengaged upperclassmen pour into the first club meeting to see what the fuss is all about.  The beginning of the school year is a pivotal point in membership recruitment</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ncil graphic-White.gif"/>
          <p:cNvPicPr>
            <a:picLocks noChangeAspect="1"/>
          </p:cNvPicPr>
          <p:nvPr/>
        </p:nvPicPr>
        <p:blipFill>
          <a:blip r:embed="rId2" cstate="email"/>
          <a:stretch>
            <a:fillRect/>
          </a:stretch>
        </p:blipFill>
        <p:spPr>
          <a:xfrm>
            <a:off x="0" y="876300"/>
            <a:ext cx="9144000" cy="539750"/>
          </a:xfrm>
          <a:prstGeom prst="rect">
            <a:avLst/>
          </a:prstGeom>
        </p:spPr>
      </p:pic>
      <p:sp>
        <p:nvSpPr>
          <p:cNvPr id="5" name="TextBox 4"/>
          <p:cNvSpPr txBox="1"/>
          <p:nvPr/>
        </p:nvSpPr>
        <p:spPr>
          <a:xfrm>
            <a:off x="304800" y="279400"/>
            <a:ext cx="8305801" cy="646331"/>
          </a:xfrm>
          <a:prstGeom prst="rect">
            <a:avLst/>
          </a:prstGeom>
          <a:noFill/>
        </p:spPr>
        <p:txBody>
          <a:bodyPr wrap="square" rtlCol="0">
            <a:spAutoFit/>
          </a:bodyPr>
          <a:lstStyle/>
          <a:p>
            <a:pPr algn="r" defTabSz="914400"/>
            <a:r>
              <a:rPr lang="en-US" sz="3600" dirty="0" smtClean="0">
                <a:solidFill>
                  <a:prstClr val="white"/>
                </a:solidFill>
                <a:latin typeface="Century Gothic" pitchFamily="34" charset="0"/>
              </a:rPr>
              <a:t>It’s coming soon!</a:t>
            </a:r>
            <a:endParaRPr lang="en-US" sz="3600" dirty="0">
              <a:solidFill>
                <a:prstClr val="white"/>
              </a:solidFill>
              <a:latin typeface="Century Gothic" pitchFamily="34" charset="0"/>
            </a:endParaRPr>
          </a:p>
        </p:txBody>
      </p:sp>
      <p:sp>
        <p:nvSpPr>
          <p:cNvPr id="6" name="Rectangle 5"/>
          <p:cNvSpPr/>
          <p:nvPr/>
        </p:nvSpPr>
        <p:spPr>
          <a:xfrm>
            <a:off x="0" y="6019800"/>
            <a:ext cx="9144000" cy="8382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defTabSz="914400">
              <a:tabLst>
                <a:tab pos="1028700" algn="l"/>
              </a:tabLst>
            </a:pPr>
            <a:r>
              <a:rPr lang="en-US" sz="1600" dirty="0" smtClean="0">
                <a:solidFill>
                  <a:prstClr val="black"/>
                </a:solidFill>
              </a:rPr>
              <a:t>	</a:t>
            </a:r>
            <a:endParaRPr lang="en-US" sz="100" dirty="0" smtClean="0">
              <a:solidFill>
                <a:prstClr val="black"/>
              </a:solidFill>
            </a:endParaRPr>
          </a:p>
          <a:p>
            <a:pPr defTabSz="914400">
              <a:tabLst>
                <a:tab pos="1485900" algn="l"/>
                <a:tab pos="2006600" algn="l"/>
                <a:tab pos="2628900" algn="l"/>
              </a:tabLst>
            </a:pPr>
            <a:r>
              <a:rPr lang="en-US" sz="100" dirty="0" smtClean="0">
                <a:solidFill>
                  <a:srgbClr val="1AB39F">
                    <a:lumMod val="50000"/>
                  </a:srgbClr>
                </a:solidFill>
                <a:latin typeface="Century Gothic" pitchFamily="34" charset="0"/>
              </a:rPr>
              <a:t>	</a:t>
            </a:r>
            <a:r>
              <a:rPr lang="en-US" sz="1600" dirty="0" smtClean="0">
                <a:solidFill>
                  <a:srgbClr val="4E5B6F">
                    <a:lumMod val="75000"/>
                  </a:srgbClr>
                </a:solidFill>
                <a:latin typeface="Century Gothic" pitchFamily="34" charset="0"/>
              </a:rPr>
              <a:t>Executive Committee, Cali-</a:t>
            </a:r>
            <a:r>
              <a:rPr lang="en-US" sz="1600" dirty="0" err="1" smtClean="0">
                <a:solidFill>
                  <a:srgbClr val="4E5B6F">
                    <a:lumMod val="75000"/>
                  </a:srgbClr>
                </a:solidFill>
                <a:latin typeface="Century Gothic" pitchFamily="34" charset="0"/>
              </a:rPr>
              <a:t>Nev</a:t>
            </a:r>
            <a:r>
              <a:rPr lang="en-US" sz="1600" dirty="0" smtClean="0">
                <a:solidFill>
                  <a:srgbClr val="4E5B6F">
                    <a:lumMod val="75000"/>
                  </a:srgbClr>
                </a:solidFill>
                <a:latin typeface="Century Gothic" pitchFamily="34" charset="0"/>
              </a:rPr>
              <a:t>-Ha District, Key Club International</a:t>
            </a:r>
            <a:endParaRPr lang="en-US" sz="1600" dirty="0">
              <a:solidFill>
                <a:srgbClr val="4E5B6F">
                  <a:lumMod val="75000"/>
                </a:srgbClr>
              </a:solidFill>
            </a:endParaRPr>
          </a:p>
        </p:txBody>
      </p:sp>
      <p:sp>
        <p:nvSpPr>
          <p:cNvPr id="7" name="Pentagon 6"/>
          <p:cNvSpPr/>
          <p:nvPr/>
        </p:nvSpPr>
        <p:spPr>
          <a:xfrm>
            <a:off x="0" y="5715000"/>
            <a:ext cx="9144000" cy="533400"/>
          </a:xfrm>
          <a:prstGeom prst="homePlate">
            <a:avLst>
              <a:gd name="adj" fmla="val 93750"/>
            </a:avLst>
          </a:prstGeom>
          <a:solidFill>
            <a:srgbClr val="006699"/>
          </a:solidFill>
          <a:ln>
            <a:solidFill>
              <a:srgbClr val="006699"/>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pic>
        <p:nvPicPr>
          <p:cNvPr id="8" name="Picture 2" descr="C:\Users\Diane\Documents\Key Club\Newsletters\Graphics\CNH Logo.gif"/>
          <p:cNvPicPr>
            <a:picLocks noChangeAspect="1" noChangeArrowheads="1"/>
          </p:cNvPicPr>
          <p:nvPr/>
        </p:nvPicPr>
        <p:blipFill>
          <a:blip r:embed="rId3" cstate="email"/>
          <a:srcRect/>
          <a:stretch>
            <a:fillRect/>
          </a:stretch>
        </p:blipFill>
        <p:spPr bwMode="auto">
          <a:xfrm>
            <a:off x="8077200" y="5867400"/>
            <a:ext cx="838200" cy="838200"/>
          </a:xfrm>
          <a:prstGeom prst="rect">
            <a:avLst/>
          </a:prstGeom>
          <a:noFill/>
          <a:ln w="9525">
            <a:noFill/>
            <a:miter lim="800000"/>
            <a:headEnd/>
            <a:tailEnd/>
          </a:ln>
        </p:spPr>
      </p:pic>
      <p:sp>
        <p:nvSpPr>
          <p:cNvPr id="9" name="Content Placeholder 2"/>
          <p:cNvSpPr>
            <a:spLocks noGrp="1"/>
          </p:cNvSpPr>
          <p:nvPr>
            <p:ph idx="1"/>
          </p:nvPr>
        </p:nvSpPr>
        <p:spPr>
          <a:xfrm>
            <a:off x="457200" y="1600200"/>
            <a:ext cx="8229600" cy="4495800"/>
          </a:xfrm>
        </p:spPr>
        <p:txBody>
          <a:bodyPr>
            <a:noAutofit/>
          </a:bodyPr>
          <a:lstStyle/>
          <a:p>
            <a:pPr marL="0" lvl="1" indent="0" algn="ctr">
              <a:buNone/>
            </a:pPr>
            <a:r>
              <a:rPr lang="en-US" sz="6000" b="1" dirty="0" smtClean="0">
                <a:solidFill>
                  <a:srgbClr val="CCFF66"/>
                </a:solidFill>
                <a:latin typeface="Century Gothic" pitchFamily="34" charset="0"/>
              </a:rPr>
              <a:t>WHAT IDEAS DO YOU HAVE TO ATTRACT NEW </a:t>
            </a:r>
            <a:r>
              <a:rPr lang="en-US" sz="6000" b="1" i="1" dirty="0" smtClean="0">
                <a:solidFill>
                  <a:srgbClr val="CCFF66"/>
                </a:solidFill>
                <a:latin typeface="Century Gothic" pitchFamily="34" charset="0"/>
              </a:rPr>
              <a:t>AND RETURNING</a:t>
            </a:r>
            <a:r>
              <a:rPr lang="en-US" sz="6000" b="1" dirty="0" smtClean="0">
                <a:solidFill>
                  <a:srgbClr val="CCFF66"/>
                </a:solidFill>
                <a:latin typeface="Century Gothic" pitchFamily="34" charset="0"/>
              </a:rPr>
              <a:t> MEMBERS?</a:t>
            </a:r>
          </a:p>
          <a:p>
            <a:pPr marL="0" lvl="1" indent="0" algn="ctr">
              <a:buNone/>
            </a:pPr>
            <a:endParaRPr lang="en-US" sz="3200" dirty="0">
              <a:solidFill>
                <a:srgbClr val="CCFF66"/>
              </a:solidFill>
              <a:latin typeface="Century Gothic" pitchFamily="34"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Pencil graphic-White.gif"/>
          <p:cNvPicPr>
            <a:picLocks noChangeAspect="1"/>
          </p:cNvPicPr>
          <p:nvPr/>
        </p:nvPicPr>
        <p:blipFill>
          <a:blip r:embed="rId3" cstate="email"/>
          <a:stretch>
            <a:fillRect/>
          </a:stretch>
        </p:blipFill>
        <p:spPr>
          <a:xfrm>
            <a:off x="0" y="876300"/>
            <a:ext cx="9144000" cy="539750"/>
          </a:xfrm>
          <a:prstGeom prst="rect">
            <a:avLst/>
          </a:prstGeom>
        </p:spPr>
      </p:pic>
      <p:sp>
        <p:nvSpPr>
          <p:cNvPr id="8" name="TextBox 7"/>
          <p:cNvSpPr txBox="1"/>
          <p:nvPr/>
        </p:nvSpPr>
        <p:spPr>
          <a:xfrm>
            <a:off x="304800" y="279400"/>
            <a:ext cx="8305801" cy="646331"/>
          </a:xfrm>
          <a:prstGeom prst="rect">
            <a:avLst/>
          </a:prstGeom>
          <a:noFill/>
        </p:spPr>
        <p:txBody>
          <a:bodyPr wrap="square" rtlCol="0">
            <a:spAutoFit/>
          </a:bodyPr>
          <a:lstStyle/>
          <a:p>
            <a:pPr algn="r" defTabSz="914400"/>
            <a:r>
              <a:rPr lang="en-US" sz="3600" dirty="0" smtClean="0">
                <a:solidFill>
                  <a:prstClr val="white"/>
                </a:solidFill>
                <a:latin typeface="Century Gothic" pitchFamily="34" charset="0"/>
              </a:rPr>
              <a:t>Engaging Students</a:t>
            </a:r>
            <a:endParaRPr lang="en-US" sz="3600" dirty="0">
              <a:solidFill>
                <a:prstClr val="white"/>
              </a:solidFill>
              <a:latin typeface="Century Gothic" pitchFamily="34" charset="0"/>
            </a:endParaRPr>
          </a:p>
        </p:txBody>
      </p:sp>
      <p:sp>
        <p:nvSpPr>
          <p:cNvPr id="9" name="Rectangle 8"/>
          <p:cNvSpPr/>
          <p:nvPr/>
        </p:nvSpPr>
        <p:spPr>
          <a:xfrm>
            <a:off x="0" y="6019800"/>
            <a:ext cx="9144000" cy="8382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defTabSz="914400">
              <a:tabLst>
                <a:tab pos="1028700" algn="l"/>
              </a:tabLst>
            </a:pPr>
            <a:r>
              <a:rPr lang="en-US" sz="1600" dirty="0" smtClean="0">
                <a:solidFill>
                  <a:prstClr val="black"/>
                </a:solidFill>
              </a:rPr>
              <a:t>	</a:t>
            </a:r>
            <a:endParaRPr lang="en-US" sz="100" dirty="0" smtClean="0">
              <a:solidFill>
                <a:prstClr val="black"/>
              </a:solidFill>
            </a:endParaRPr>
          </a:p>
          <a:p>
            <a:pPr defTabSz="914400">
              <a:tabLst>
                <a:tab pos="1485900" algn="l"/>
                <a:tab pos="2006600" algn="l"/>
                <a:tab pos="2628900" algn="l"/>
              </a:tabLst>
            </a:pPr>
            <a:r>
              <a:rPr lang="en-US" sz="100" dirty="0" smtClean="0">
                <a:solidFill>
                  <a:srgbClr val="1AB39F">
                    <a:lumMod val="50000"/>
                  </a:srgbClr>
                </a:solidFill>
                <a:latin typeface="Century Gothic" pitchFamily="34" charset="0"/>
              </a:rPr>
              <a:t>	</a:t>
            </a:r>
            <a:r>
              <a:rPr lang="en-US" sz="1600" dirty="0" smtClean="0">
                <a:solidFill>
                  <a:srgbClr val="4E5B6F">
                    <a:lumMod val="75000"/>
                  </a:srgbClr>
                </a:solidFill>
                <a:latin typeface="Century Gothic" pitchFamily="34" charset="0"/>
              </a:rPr>
              <a:t>Executive Committee, Cali-</a:t>
            </a:r>
            <a:r>
              <a:rPr lang="en-US" sz="1600" dirty="0" err="1" smtClean="0">
                <a:solidFill>
                  <a:srgbClr val="4E5B6F">
                    <a:lumMod val="75000"/>
                  </a:srgbClr>
                </a:solidFill>
                <a:latin typeface="Century Gothic" pitchFamily="34" charset="0"/>
              </a:rPr>
              <a:t>Nev</a:t>
            </a:r>
            <a:r>
              <a:rPr lang="en-US" sz="1600" dirty="0" smtClean="0">
                <a:solidFill>
                  <a:srgbClr val="4E5B6F">
                    <a:lumMod val="75000"/>
                  </a:srgbClr>
                </a:solidFill>
                <a:latin typeface="Century Gothic" pitchFamily="34" charset="0"/>
              </a:rPr>
              <a:t>-Ha District, Key Club International</a:t>
            </a:r>
            <a:endParaRPr lang="en-US" sz="1600" dirty="0">
              <a:solidFill>
                <a:srgbClr val="4E5B6F">
                  <a:lumMod val="75000"/>
                </a:srgbClr>
              </a:solidFill>
            </a:endParaRPr>
          </a:p>
        </p:txBody>
      </p:sp>
      <p:sp>
        <p:nvSpPr>
          <p:cNvPr id="13" name="Pentagon 12"/>
          <p:cNvSpPr/>
          <p:nvPr/>
        </p:nvSpPr>
        <p:spPr>
          <a:xfrm>
            <a:off x="0" y="5715000"/>
            <a:ext cx="9144000" cy="533400"/>
          </a:xfrm>
          <a:prstGeom prst="homePlate">
            <a:avLst>
              <a:gd name="adj" fmla="val 93750"/>
            </a:avLst>
          </a:prstGeom>
          <a:solidFill>
            <a:srgbClr val="006699"/>
          </a:solidFill>
          <a:ln>
            <a:solidFill>
              <a:srgbClr val="006699"/>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pic>
        <p:nvPicPr>
          <p:cNvPr id="14" name="Picture 2" descr="C:\Users\Diane\Documents\Key Club\Newsletters\Graphics\CNH Logo.gif"/>
          <p:cNvPicPr>
            <a:picLocks noChangeAspect="1" noChangeArrowheads="1"/>
          </p:cNvPicPr>
          <p:nvPr/>
        </p:nvPicPr>
        <p:blipFill>
          <a:blip r:embed="rId4" cstate="email"/>
          <a:srcRect/>
          <a:stretch>
            <a:fillRect/>
          </a:stretch>
        </p:blipFill>
        <p:spPr bwMode="auto">
          <a:xfrm>
            <a:off x="8077200" y="5867400"/>
            <a:ext cx="838200" cy="838200"/>
          </a:xfrm>
          <a:prstGeom prst="rect">
            <a:avLst/>
          </a:prstGeom>
          <a:noFill/>
          <a:ln w="9525">
            <a:noFill/>
            <a:miter lim="800000"/>
            <a:headEnd/>
            <a:tailEnd/>
          </a:ln>
        </p:spPr>
      </p:pic>
      <p:sp>
        <p:nvSpPr>
          <p:cNvPr id="11" name="Content Placeholder 2"/>
          <p:cNvSpPr>
            <a:spLocks noGrp="1"/>
          </p:cNvSpPr>
          <p:nvPr>
            <p:ph idx="1"/>
          </p:nvPr>
        </p:nvSpPr>
        <p:spPr/>
        <p:txBody>
          <a:bodyPr>
            <a:noAutofit/>
          </a:bodyPr>
          <a:lstStyle/>
          <a:p>
            <a:pPr marL="0" lvl="1" indent="0" algn="ctr">
              <a:buNone/>
            </a:pPr>
            <a:r>
              <a:rPr lang="en-US" b="1" u="sng" dirty="0" smtClean="0">
                <a:latin typeface="Century Gothic" pitchFamily="34" charset="0"/>
              </a:rPr>
              <a:t>#1 Question:</a:t>
            </a:r>
            <a:r>
              <a:rPr lang="en-US" b="1" dirty="0" smtClean="0">
                <a:latin typeface="Century Gothic" pitchFamily="34" charset="0"/>
              </a:rPr>
              <a:t> </a:t>
            </a:r>
            <a:r>
              <a:rPr lang="en-US" sz="3200" b="1" dirty="0" smtClean="0">
                <a:solidFill>
                  <a:srgbClr val="CCFF66"/>
                </a:solidFill>
                <a:latin typeface="Century Gothic" pitchFamily="34" charset="0"/>
              </a:rPr>
              <a:t>Hey, what is Key Club?</a:t>
            </a:r>
          </a:p>
          <a:p>
            <a:pPr marL="0" lvl="1" indent="0" algn="ctr">
              <a:buNone/>
            </a:pPr>
            <a:r>
              <a:rPr lang="en-US" sz="3200" b="1" dirty="0" smtClean="0">
                <a:solidFill>
                  <a:schemeClr val="tx2"/>
                </a:solidFill>
                <a:latin typeface="Century Gothic" pitchFamily="34" charset="0"/>
              </a:rPr>
              <a:t>Key Club is an international, student-led organization providing its members with opportunities to perform service, build character, and develop leadership.  We are caring and competent leaders transforming communities world-wide!</a:t>
            </a:r>
          </a:p>
          <a:p>
            <a:pPr marL="0" lvl="1" indent="0" algn="ctr">
              <a:buNone/>
            </a:pPr>
            <a:r>
              <a:rPr lang="en-US" sz="3200" b="1" i="1" dirty="0" smtClean="0">
                <a:solidFill>
                  <a:srgbClr val="CCFF66"/>
                </a:solidFill>
                <a:latin typeface="Century Gothic" pitchFamily="34" charset="0"/>
              </a:rPr>
              <a:t>Or….</a:t>
            </a:r>
            <a:endParaRPr lang="en-US" sz="3200" b="1" i="1" dirty="0">
              <a:solidFill>
                <a:srgbClr val="CCFF66"/>
              </a:solidFill>
              <a:latin typeface="Century Gothic"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t>AT THE END OF SERVICE</a:t>
            </a:r>
            <a:endParaRPr lang="en-US" sz="4400" dirty="0"/>
          </a:p>
        </p:txBody>
      </p:sp>
      <p:sp>
        <p:nvSpPr>
          <p:cNvPr id="4" name="Content Placeholder 2"/>
          <p:cNvSpPr>
            <a:spLocks noGrp="1"/>
          </p:cNvSpPr>
          <p:nvPr>
            <p:ph idx="1"/>
          </p:nvPr>
        </p:nvSpPr>
        <p:spPr>
          <a:xfrm>
            <a:off x="914400" y="5189140"/>
            <a:ext cx="8229600" cy="1204119"/>
          </a:xfrm>
        </p:spPr>
        <p:txBody>
          <a:bodyPr>
            <a:normAutofit fontScale="85000" lnSpcReduction="20000"/>
          </a:bodyPr>
          <a:lstStyle/>
          <a:p>
            <a:pPr algn="r">
              <a:buNone/>
            </a:pPr>
            <a:r>
              <a:rPr lang="en-US" sz="9600" b="1" dirty="0" smtClean="0">
                <a:latin typeface="Century Gothic" pitchFamily="34" charset="0"/>
              </a:rPr>
              <a:t>CONTINUE</a:t>
            </a:r>
            <a:endParaRPr lang="en-US" sz="9600" b="1" dirty="0">
              <a:latin typeface="Century Gothic" pitchFamily="34" charset="0"/>
            </a:endParaRPr>
          </a:p>
        </p:txBody>
      </p:sp>
      <p:sp>
        <p:nvSpPr>
          <p:cNvPr id="5" name="TextBox 4"/>
          <p:cNvSpPr txBox="1"/>
          <p:nvPr/>
        </p:nvSpPr>
        <p:spPr>
          <a:xfrm>
            <a:off x="152400" y="1981200"/>
            <a:ext cx="8305800" cy="2862322"/>
          </a:xfrm>
          <a:prstGeom prst="rect">
            <a:avLst/>
          </a:prstGeom>
          <a:noFill/>
        </p:spPr>
        <p:txBody>
          <a:bodyPr wrap="square" rtlCol="0">
            <a:spAutoFit/>
          </a:bodyPr>
          <a:lstStyle/>
          <a:p>
            <a:pPr>
              <a:buFont typeface="Arial" pitchFamily="34" charset="0"/>
              <a:buChar char="•"/>
            </a:pPr>
            <a:r>
              <a:rPr lang="en-US" sz="6000" dirty="0" smtClean="0">
                <a:latin typeface="Century Gothic" pitchFamily="34" charset="0"/>
              </a:rPr>
              <a:t>Say your goodbyes. </a:t>
            </a:r>
          </a:p>
          <a:p>
            <a:pPr>
              <a:buFont typeface="Arial" pitchFamily="34" charset="0"/>
              <a:buChar char="•"/>
            </a:pPr>
            <a:r>
              <a:rPr lang="en-US" sz="6000" dirty="0" smtClean="0">
                <a:latin typeface="Century Gothic" pitchFamily="34" charset="0"/>
              </a:rPr>
              <a:t>Post the pictures</a:t>
            </a:r>
          </a:p>
          <a:p>
            <a:pPr>
              <a:buFont typeface="Arial" pitchFamily="34" charset="0"/>
              <a:buChar char="•"/>
            </a:pPr>
            <a:r>
              <a:rPr lang="en-US" sz="6000" dirty="0" smtClean="0">
                <a:latin typeface="Century Gothic" pitchFamily="34" charset="0"/>
              </a:rPr>
              <a:t>Restart</a:t>
            </a:r>
            <a:endParaRPr lang="en-US" sz="6000" dirty="0">
              <a:latin typeface="Century Gothic" pitchFamily="34"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Pencil graphic-White.gif"/>
          <p:cNvPicPr>
            <a:picLocks noChangeAspect="1"/>
          </p:cNvPicPr>
          <p:nvPr/>
        </p:nvPicPr>
        <p:blipFill>
          <a:blip r:embed="rId2" cstate="email"/>
          <a:stretch>
            <a:fillRect/>
          </a:stretch>
        </p:blipFill>
        <p:spPr>
          <a:xfrm>
            <a:off x="0" y="876300"/>
            <a:ext cx="9144000" cy="539750"/>
          </a:xfrm>
          <a:prstGeom prst="rect">
            <a:avLst/>
          </a:prstGeom>
        </p:spPr>
      </p:pic>
      <p:sp>
        <p:nvSpPr>
          <p:cNvPr id="10" name="TextBox 9"/>
          <p:cNvSpPr txBox="1"/>
          <p:nvPr/>
        </p:nvSpPr>
        <p:spPr>
          <a:xfrm>
            <a:off x="304800" y="279400"/>
            <a:ext cx="8305801" cy="646331"/>
          </a:xfrm>
          <a:prstGeom prst="rect">
            <a:avLst/>
          </a:prstGeom>
          <a:noFill/>
        </p:spPr>
        <p:txBody>
          <a:bodyPr wrap="square" rtlCol="0">
            <a:spAutoFit/>
          </a:bodyPr>
          <a:lstStyle/>
          <a:p>
            <a:pPr algn="r" defTabSz="914400"/>
            <a:r>
              <a:rPr lang="en-US" sz="3600" dirty="0" smtClean="0">
                <a:solidFill>
                  <a:prstClr val="white"/>
                </a:solidFill>
                <a:latin typeface="Century Gothic" pitchFamily="34" charset="0"/>
              </a:rPr>
              <a:t>Dues Basics</a:t>
            </a:r>
            <a:endParaRPr lang="en-US" sz="3600" dirty="0">
              <a:solidFill>
                <a:prstClr val="white"/>
              </a:solidFill>
              <a:latin typeface="Century Gothic" pitchFamily="34" charset="0"/>
            </a:endParaRPr>
          </a:p>
        </p:txBody>
      </p:sp>
      <p:sp>
        <p:nvSpPr>
          <p:cNvPr id="12" name="Rectangle 11"/>
          <p:cNvSpPr/>
          <p:nvPr/>
        </p:nvSpPr>
        <p:spPr>
          <a:xfrm>
            <a:off x="0" y="6019800"/>
            <a:ext cx="9144000" cy="8382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defTabSz="914400">
              <a:tabLst>
                <a:tab pos="1028700" algn="l"/>
              </a:tabLst>
            </a:pPr>
            <a:r>
              <a:rPr lang="en-US" sz="1600" dirty="0" smtClean="0">
                <a:solidFill>
                  <a:prstClr val="black"/>
                </a:solidFill>
              </a:rPr>
              <a:t>	</a:t>
            </a:r>
            <a:endParaRPr lang="en-US" sz="100" dirty="0" smtClean="0">
              <a:solidFill>
                <a:prstClr val="black"/>
              </a:solidFill>
            </a:endParaRPr>
          </a:p>
          <a:p>
            <a:pPr defTabSz="914400">
              <a:tabLst>
                <a:tab pos="1485900" algn="l"/>
                <a:tab pos="2006600" algn="l"/>
                <a:tab pos="2628900" algn="l"/>
              </a:tabLst>
            </a:pPr>
            <a:r>
              <a:rPr lang="en-US" sz="100" dirty="0" smtClean="0">
                <a:solidFill>
                  <a:srgbClr val="1AB39F">
                    <a:lumMod val="50000"/>
                  </a:srgbClr>
                </a:solidFill>
                <a:latin typeface="Century Gothic" pitchFamily="34" charset="0"/>
              </a:rPr>
              <a:t>	</a:t>
            </a:r>
            <a:r>
              <a:rPr lang="en-US" sz="1600" dirty="0" smtClean="0">
                <a:solidFill>
                  <a:srgbClr val="4E5B6F">
                    <a:lumMod val="75000"/>
                  </a:srgbClr>
                </a:solidFill>
                <a:latin typeface="Century Gothic" pitchFamily="34" charset="0"/>
              </a:rPr>
              <a:t>Executive Committee, Cali-</a:t>
            </a:r>
            <a:r>
              <a:rPr lang="en-US" sz="1600" dirty="0" err="1" smtClean="0">
                <a:solidFill>
                  <a:srgbClr val="4E5B6F">
                    <a:lumMod val="75000"/>
                  </a:srgbClr>
                </a:solidFill>
                <a:latin typeface="Century Gothic" pitchFamily="34" charset="0"/>
              </a:rPr>
              <a:t>Nev</a:t>
            </a:r>
            <a:r>
              <a:rPr lang="en-US" sz="1600" dirty="0" smtClean="0">
                <a:solidFill>
                  <a:srgbClr val="4E5B6F">
                    <a:lumMod val="75000"/>
                  </a:srgbClr>
                </a:solidFill>
                <a:latin typeface="Century Gothic" pitchFamily="34" charset="0"/>
              </a:rPr>
              <a:t>-Ha District, Key Club International</a:t>
            </a:r>
            <a:endParaRPr lang="en-US" sz="1600" dirty="0">
              <a:solidFill>
                <a:srgbClr val="4E5B6F">
                  <a:lumMod val="75000"/>
                </a:srgbClr>
              </a:solidFill>
            </a:endParaRPr>
          </a:p>
        </p:txBody>
      </p:sp>
      <p:sp>
        <p:nvSpPr>
          <p:cNvPr id="15" name="Pentagon 14"/>
          <p:cNvSpPr/>
          <p:nvPr/>
        </p:nvSpPr>
        <p:spPr>
          <a:xfrm>
            <a:off x="0" y="5715000"/>
            <a:ext cx="9144000" cy="533400"/>
          </a:xfrm>
          <a:prstGeom prst="homePlate">
            <a:avLst>
              <a:gd name="adj" fmla="val 93750"/>
            </a:avLst>
          </a:prstGeom>
          <a:solidFill>
            <a:srgbClr val="006699"/>
          </a:solidFill>
          <a:ln>
            <a:solidFill>
              <a:srgbClr val="006699"/>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pic>
        <p:nvPicPr>
          <p:cNvPr id="16" name="Picture 2" descr="C:\Users\Diane\Documents\Key Club\Newsletters\Graphics\CNH Logo.gif"/>
          <p:cNvPicPr>
            <a:picLocks noChangeAspect="1" noChangeArrowheads="1"/>
          </p:cNvPicPr>
          <p:nvPr/>
        </p:nvPicPr>
        <p:blipFill>
          <a:blip r:embed="rId3" cstate="email"/>
          <a:srcRect/>
          <a:stretch>
            <a:fillRect/>
          </a:stretch>
        </p:blipFill>
        <p:spPr bwMode="auto">
          <a:xfrm>
            <a:off x="8077200" y="5867400"/>
            <a:ext cx="838200" cy="838200"/>
          </a:xfrm>
          <a:prstGeom prst="rect">
            <a:avLst/>
          </a:prstGeom>
          <a:noFill/>
          <a:ln w="9525">
            <a:noFill/>
            <a:miter lim="800000"/>
            <a:headEnd/>
            <a:tailEnd/>
          </a:ln>
        </p:spPr>
      </p:pic>
      <p:sp>
        <p:nvSpPr>
          <p:cNvPr id="13" name="Content Placeholder 2"/>
          <p:cNvSpPr>
            <a:spLocks noGrp="1"/>
          </p:cNvSpPr>
          <p:nvPr>
            <p:ph idx="1"/>
          </p:nvPr>
        </p:nvSpPr>
        <p:spPr>
          <a:xfrm>
            <a:off x="457200" y="1600200"/>
            <a:ext cx="8229600" cy="4495800"/>
          </a:xfrm>
        </p:spPr>
        <p:txBody>
          <a:bodyPr>
            <a:noAutofit/>
          </a:bodyPr>
          <a:lstStyle/>
          <a:p>
            <a:pPr marL="0" lvl="1" indent="0">
              <a:buClr>
                <a:srgbClr val="CCFF66"/>
              </a:buClr>
              <a:buFont typeface="Century Gothic" pitchFamily="34" charset="0"/>
              <a:buChar char="*"/>
            </a:pPr>
            <a:r>
              <a:rPr lang="en-US" sz="3200" b="1" dirty="0" smtClean="0">
                <a:solidFill>
                  <a:srgbClr val="CCFF66"/>
                </a:solidFill>
                <a:latin typeface="Century Gothic" pitchFamily="34" charset="0"/>
              </a:rPr>
              <a:t>Dues can range between $11.00-$22.00</a:t>
            </a:r>
          </a:p>
          <a:p>
            <a:pPr marL="0" lvl="1" indent="0">
              <a:buClr>
                <a:srgbClr val="CCFF66"/>
              </a:buClr>
              <a:buNone/>
            </a:pPr>
            <a:r>
              <a:rPr lang="en-US" sz="3200" b="1" dirty="0" smtClean="0">
                <a:solidFill>
                  <a:srgbClr val="CCFF66"/>
                </a:solidFill>
                <a:latin typeface="Century Gothic" pitchFamily="34" charset="0"/>
              </a:rPr>
              <a:t>	</a:t>
            </a:r>
            <a:r>
              <a:rPr lang="en-US" sz="2400" b="1" dirty="0" smtClean="0">
                <a:solidFill>
                  <a:srgbClr val="CCFF66"/>
                </a:solidFill>
                <a:latin typeface="Century Gothic" pitchFamily="34" charset="0"/>
              </a:rPr>
              <a:t>($6.50 to International, and $4.50 to CNH)</a:t>
            </a:r>
            <a:endParaRPr lang="en-US" sz="3200" b="1" dirty="0" smtClean="0">
              <a:solidFill>
                <a:srgbClr val="CCFF66"/>
              </a:solidFill>
              <a:latin typeface="Century Gothic" pitchFamily="34" charset="0"/>
            </a:endParaRPr>
          </a:p>
          <a:p>
            <a:pPr marL="0" lvl="1" indent="0">
              <a:buClr>
                <a:srgbClr val="CCFF66"/>
              </a:buClr>
              <a:buFont typeface="Century Gothic" pitchFamily="34" charset="0"/>
              <a:buChar char="*"/>
            </a:pPr>
            <a:r>
              <a:rPr lang="en-US" sz="3200" b="1" dirty="0" smtClean="0">
                <a:solidFill>
                  <a:srgbClr val="CCFF66"/>
                </a:solidFill>
                <a:latin typeface="Century Gothic" pitchFamily="34" charset="0"/>
              </a:rPr>
              <a:t>Dates to Remember! (received by)</a:t>
            </a:r>
          </a:p>
          <a:p>
            <a:pPr marL="0" lvl="1" indent="0">
              <a:buClr>
                <a:srgbClr val="CCFF66"/>
              </a:buClr>
              <a:buNone/>
            </a:pPr>
            <a:r>
              <a:rPr lang="en-US" sz="3200" b="1" dirty="0" smtClean="0">
                <a:solidFill>
                  <a:srgbClr val="CCFF66"/>
                </a:solidFill>
                <a:latin typeface="Century Gothic" pitchFamily="34" charset="0"/>
              </a:rPr>
              <a:t>	</a:t>
            </a:r>
          </a:p>
        </p:txBody>
      </p:sp>
      <p:pic>
        <p:nvPicPr>
          <p:cNvPr id="1027" name="Picture 3"/>
          <p:cNvPicPr>
            <a:picLocks noChangeAspect="1" noChangeArrowheads="1"/>
          </p:cNvPicPr>
          <p:nvPr/>
        </p:nvPicPr>
        <p:blipFill>
          <a:blip r:embed="rId4" cstate="email"/>
          <a:srcRect/>
          <a:stretch>
            <a:fillRect/>
          </a:stretch>
        </p:blipFill>
        <p:spPr bwMode="auto">
          <a:xfrm>
            <a:off x="581025" y="3361215"/>
            <a:ext cx="7419975" cy="2582385"/>
          </a:xfrm>
          <a:prstGeom prst="rect">
            <a:avLst/>
          </a:prstGeom>
          <a:noFill/>
          <a:ln w="9525">
            <a:noFill/>
            <a:miter lim="800000"/>
            <a:headEnd/>
            <a:tailEnd/>
          </a:ln>
        </p:spPr>
      </p:pic>
      <p:sp>
        <p:nvSpPr>
          <p:cNvPr id="18" name="Rectangle 17"/>
          <p:cNvSpPr/>
          <p:nvPr/>
        </p:nvSpPr>
        <p:spPr>
          <a:xfrm>
            <a:off x="1600200" y="5105400"/>
            <a:ext cx="18288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TextBox 10"/>
          <p:cNvSpPr txBox="1"/>
          <p:nvPr/>
        </p:nvSpPr>
        <p:spPr>
          <a:xfrm>
            <a:off x="1447800" y="5029200"/>
            <a:ext cx="2133600" cy="400110"/>
          </a:xfrm>
          <a:prstGeom prst="rect">
            <a:avLst/>
          </a:prstGeom>
          <a:noFill/>
        </p:spPr>
        <p:txBody>
          <a:bodyPr wrap="square" rtlCol="0">
            <a:spAutoFit/>
          </a:bodyPr>
          <a:lstStyle/>
          <a:p>
            <a:pPr defTabSz="914400"/>
            <a:r>
              <a:rPr lang="en-US" sz="2000" b="1" dirty="0" smtClean="0">
                <a:solidFill>
                  <a:prstClr val="black">
                    <a:lumMod val="85000"/>
                    <a:lumOff val="15000"/>
                  </a:prstClr>
                </a:solidFill>
                <a:latin typeface="Times New Roman" pitchFamily="18" charset="0"/>
                <a:cs typeface="Times New Roman" pitchFamily="18" charset="0"/>
              </a:rPr>
              <a:t>Dues Recognition</a:t>
            </a:r>
            <a:endParaRPr lang="en-US" sz="2000" b="1" dirty="0">
              <a:solidFill>
                <a:prstClr val="black">
                  <a:lumMod val="85000"/>
                  <a:lumOff val="15000"/>
                </a:prst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ncil graphic-White.gif"/>
          <p:cNvPicPr>
            <a:picLocks noChangeAspect="1"/>
          </p:cNvPicPr>
          <p:nvPr/>
        </p:nvPicPr>
        <p:blipFill>
          <a:blip r:embed="rId2" cstate="email"/>
          <a:stretch>
            <a:fillRect/>
          </a:stretch>
        </p:blipFill>
        <p:spPr>
          <a:xfrm>
            <a:off x="0" y="876300"/>
            <a:ext cx="9144000" cy="539750"/>
          </a:xfrm>
          <a:prstGeom prst="rect">
            <a:avLst/>
          </a:prstGeom>
        </p:spPr>
      </p:pic>
      <p:sp>
        <p:nvSpPr>
          <p:cNvPr id="5" name="TextBox 4"/>
          <p:cNvSpPr txBox="1"/>
          <p:nvPr/>
        </p:nvSpPr>
        <p:spPr>
          <a:xfrm>
            <a:off x="304800" y="279400"/>
            <a:ext cx="8305801" cy="646331"/>
          </a:xfrm>
          <a:prstGeom prst="rect">
            <a:avLst/>
          </a:prstGeom>
          <a:noFill/>
        </p:spPr>
        <p:txBody>
          <a:bodyPr wrap="square" rtlCol="0">
            <a:spAutoFit/>
          </a:bodyPr>
          <a:lstStyle/>
          <a:p>
            <a:pPr algn="r" defTabSz="914400"/>
            <a:r>
              <a:rPr lang="en-US" sz="3600" dirty="0" smtClean="0">
                <a:solidFill>
                  <a:prstClr val="white"/>
                </a:solidFill>
                <a:latin typeface="Century Gothic" pitchFamily="34" charset="0"/>
              </a:rPr>
              <a:t>What’s Our Goal?</a:t>
            </a:r>
          </a:p>
        </p:txBody>
      </p:sp>
      <p:sp>
        <p:nvSpPr>
          <p:cNvPr id="6" name="Rectangle 5"/>
          <p:cNvSpPr/>
          <p:nvPr/>
        </p:nvSpPr>
        <p:spPr>
          <a:xfrm>
            <a:off x="0" y="6019800"/>
            <a:ext cx="9144000" cy="8382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defTabSz="914400">
              <a:tabLst>
                <a:tab pos="1028700" algn="l"/>
              </a:tabLst>
            </a:pPr>
            <a:r>
              <a:rPr lang="en-US" sz="1600" dirty="0" smtClean="0">
                <a:solidFill>
                  <a:prstClr val="black"/>
                </a:solidFill>
              </a:rPr>
              <a:t>	</a:t>
            </a:r>
            <a:endParaRPr lang="en-US" sz="100" dirty="0" smtClean="0">
              <a:solidFill>
                <a:prstClr val="black"/>
              </a:solidFill>
            </a:endParaRPr>
          </a:p>
          <a:p>
            <a:pPr defTabSz="914400">
              <a:tabLst>
                <a:tab pos="1485900" algn="l"/>
                <a:tab pos="2006600" algn="l"/>
                <a:tab pos="2628900" algn="l"/>
              </a:tabLst>
            </a:pPr>
            <a:r>
              <a:rPr lang="en-US" sz="100" dirty="0" smtClean="0">
                <a:solidFill>
                  <a:srgbClr val="1AB39F">
                    <a:lumMod val="50000"/>
                  </a:srgbClr>
                </a:solidFill>
                <a:latin typeface="Century Gothic" pitchFamily="34" charset="0"/>
              </a:rPr>
              <a:t>	</a:t>
            </a:r>
            <a:r>
              <a:rPr lang="en-US" sz="1600" dirty="0" smtClean="0">
                <a:solidFill>
                  <a:srgbClr val="4E5B6F">
                    <a:lumMod val="75000"/>
                  </a:srgbClr>
                </a:solidFill>
                <a:latin typeface="Century Gothic" pitchFamily="34" charset="0"/>
              </a:rPr>
              <a:t>Executive Committee, Cali-</a:t>
            </a:r>
            <a:r>
              <a:rPr lang="en-US" sz="1600" dirty="0" err="1" smtClean="0">
                <a:solidFill>
                  <a:srgbClr val="4E5B6F">
                    <a:lumMod val="75000"/>
                  </a:srgbClr>
                </a:solidFill>
                <a:latin typeface="Century Gothic" pitchFamily="34" charset="0"/>
              </a:rPr>
              <a:t>Nev</a:t>
            </a:r>
            <a:r>
              <a:rPr lang="en-US" sz="1600" dirty="0" smtClean="0">
                <a:solidFill>
                  <a:srgbClr val="4E5B6F">
                    <a:lumMod val="75000"/>
                  </a:srgbClr>
                </a:solidFill>
                <a:latin typeface="Century Gothic" pitchFamily="34" charset="0"/>
              </a:rPr>
              <a:t>-Ha District, Key Club International</a:t>
            </a:r>
            <a:endParaRPr lang="en-US" sz="1600" dirty="0">
              <a:solidFill>
                <a:srgbClr val="4E5B6F">
                  <a:lumMod val="75000"/>
                </a:srgbClr>
              </a:solidFill>
            </a:endParaRPr>
          </a:p>
        </p:txBody>
      </p:sp>
      <p:sp>
        <p:nvSpPr>
          <p:cNvPr id="7" name="Pentagon 6"/>
          <p:cNvSpPr/>
          <p:nvPr/>
        </p:nvSpPr>
        <p:spPr>
          <a:xfrm>
            <a:off x="0" y="5715000"/>
            <a:ext cx="9144000" cy="533400"/>
          </a:xfrm>
          <a:prstGeom prst="homePlate">
            <a:avLst>
              <a:gd name="adj" fmla="val 93750"/>
            </a:avLst>
          </a:prstGeom>
          <a:solidFill>
            <a:srgbClr val="006699"/>
          </a:solidFill>
          <a:ln>
            <a:solidFill>
              <a:srgbClr val="006699"/>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pic>
        <p:nvPicPr>
          <p:cNvPr id="8" name="Picture 2" descr="C:\Users\Diane\Documents\Key Club\Newsletters\Graphics\CNH Logo.gif"/>
          <p:cNvPicPr>
            <a:picLocks noChangeAspect="1" noChangeArrowheads="1"/>
          </p:cNvPicPr>
          <p:nvPr/>
        </p:nvPicPr>
        <p:blipFill>
          <a:blip r:embed="rId3" cstate="email"/>
          <a:srcRect/>
          <a:stretch>
            <a:fillRect/>
          </a:stretch>
        </p:blipFill>
        <p:spPr bwMode="auto">
          <a:xfrm>
            <a:off x="8077200" y="5867400"/>
            <a:ext cx="838200" cy="838200"/>
          </a:xfrm>
          <a:prstGeom prst="rect">
            <a:avLst/>
          </a:prstGeom>
          <a:noFill/>
          <a:ln w="9525">
            <a:noFill/>
            <a:miter lim="800000"/>
            <a:headEnd/>
            <a:tailEnd/>
          </a:ln>
        </p:spPr>
      </p:pic>
      <p:sp>
        <p:nvSpPr>
          <p:cNvPr id="9" name="Content Placeholder 2"/>
          <p:cNvSpPr>
            <a:spLocks noGrp="1"/>
          </p:cNvSpPr>
          <p:nvPr>
            <p:ph idx="1"/>
          </p:nvPr>
        </p:nvSpPr>
        <p:spPr>
          <a:xfrm>
            <a:off x="457200" y="1600200"/>
            <a:ext cx="8229600" cy="4495800"/>
          </a:xfrm>
        </p:spPr>
        <p:txBody>
          <a:bodyPr>
            <a:noAutofit/>
          </a:bodyPr>
          <a:lstStyle/>
          <a:p>
            <a:pPr marL="0" lvl="1" indent="0" algn="ctr">
              <a:buClr>
                <a:srgbClr val="CCFF66"/>
              </a:buClr>
              <a:buNone/>
            </a:pPr>
            <a:r>
              <a:rPr lang="en-US" sz="19900" b="1" dirty="0" smtClean="0">
                <a:solidFill>
                  <a:srgbClr val="CCFF66"/>
                </a:solidFill>
                <a:latin typeface="Century Gothic" pitchFamily="34" charset="0"/>
              </a:rPr>
              <a:t>44,000</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encil graphic-White.gif"/>
          <p:cNvPicPr>
            <a:picLocks noChangeAspect="1"/>
          </p:cNvPicPr>
          <p:nvPr/>
        </p:nvPicPr>
        <p:blipFill>
          <a:blip r:embed="rId2" cstate="email"/>
          <a:stretch>
            <a:fillRect/>
          </a:stretch>
        </p:blipFill>
        <p:spPr>
          <a:xfrm>
            <a:off x="0" y="876300"/>
            <a:ext cx="9144000" cy="539750"/>
          </a:xfrm>
          <a:prstGeom prst="rect">
            <a:avLst/>
          </a:prstGeom>
        </p:spPr>
      </p:pic>
      <p:sp>
        <p:nvSpPr>
          <p:cNvPr id="14" name="TextBox 13"/>
          <p:cNvSpPr txBox="1"/>
          <p:nvPr/>
        </p:nvSpPr>
        <p:spPr>
          <a:xfrm>
            <a:off x="304800" y="279400"/>
            <a:ext cx="8305801" cy="646331"/>
          </a:xfrm>
          <a:prstGeom prst="rect">
            <a:avLst/>
          </a:prstGeom>
          <a:noFill/>
        </p:spPr>
        <p:txBody>
          <a:bodyPr wrap="square" rtlCol="0">
            <a:spAutoFit/>
          </a:bodyPr>
          <a:lstStyle/>
          <a:p>
            <a:pPr algn="r" defTabSz="914400"/>
            <a:r>
              <a:rPr lang="en-US" sz="3600" dirty="0" smtClean="0">
                <a:solidFill>
                  <a:prstClr val="white"/>
                </a:solidFill>
                <a:latin typeface="Century Gothic" pitchFamily="34" charset="0"/>
              </a:rPr>
              <a:t>Membership Update Center</a:t>
            </a:r>
            <a:endParaRPr lang="en-US" sz="3600" dirty="0">
              <a:solidFill>
                <a:prstClr val="white"/>
              </a:solidFill>
              <a:latin typeface="Century Gothic" pitchFamily="34" charset="0"/>
            </a:endParaRPr>
          </a:p>
        </p:txBody>
      </p:sp>
      <p:sp>
        <p:nvSpPr>
          <p:cNvPr id="22" name="Rectangle 21"/>
          <p:cNvSpPr/>
          <p:nvPr/>
        </p:nvSpPr>
        <p:spPr>
          <a:xfrm>
            <a:off x="1676400" y="1371600"/>
            <a:ext cx="8305800" cy="584775"/>
          </a:xfrm>
          <a:prstGeom prst="rect">
            <a:avLst/>
          </a:prstGeom>
        </p:spPr>
        <p:txBody>
          <a:bodyPr wrap="square">
            <a:spAutoFit/>
          </a:bodyPr>
          <a:lstStyle/>
          <a:p>
            <a:pPr marL="0" lvl="1" defTabSz="914400">
              <a:buClr>
                <a:srgbClr val="CCFF66"/>
              </a:buClr>
              <a:buFont typeface="Century Gothic" pitchFamily="34" charset="0"/>
              <a:buChar char="*"/>
            </a:pPr>
            <a:r>
              <a:rPr lang="en-US" sz="3200" b="1" u="sng" dirty="0" smtClean="0">
                <a:solidFill>
                  <a:srgbClr val="CCFF66"/>
                </a:solidFill>
                <a:effectLst>
                  <a:glow rad="228600">
                    <a:srgbClr val="EA157A">
                      <a:satMod val="175000"/>
                      <a:alpha val="40000"/>
                    </a:srgbClr>
                  </a:glow>
                </a:effectLst>
                <a:latin typeface="Century Gothic" pitchFamily="34" charset="0"/>
              </a:rPr>
              <a:t>http://soapmu.kiwanis.org</a:t>
            </a:r>
          </a:p>
        </p:txBody>
      </p:sp>
      <p:sp>
        <p:nvSpPr>
          <p:cNvPr id="10" name="TextBox 9"/>
          <p:cNvSpPr txBox="1"/>
          <p:nvPr/>
        </p:nvSpPr>
        <p:spPr>
          <a:xfrm>
            <a:off x="5638800" y="3276600"/>
            <a:ext cx="3124200" cy="1200329"/>
          </a:xfrm>
          <a:prstGeom prst="rect">
            <a:avLst/>
          </a:prstGeom>
          <a:noFill/>
        </p:spPr>
        <p:txBody>
          <a:bodyPr wrap="square" rtlCol="0">
            <a:spAutoFit/>
          </a:bodyPr>
          <a:lstStyle/>
          <a:p>
            <a:pPr defTabSz="914400"/>
            <a:r>
              <a:rPr lang="en-US" sz="3200" b="1" dirty="0" smtClean="0">
                <a:solidFill>
                  <a:srgbClr val="FF0000"/>
                </a:solidFill>
                <a:latin typeface="Goudy Old Style" pitchFamily="18" charset="0"/>
              </a:rPr>
              <a:t>*</a:t>
            </a:r>
            <a:r>
              <a:rPr lang="en-US" sz="2000" b="1" dirty="0" smtClean="0">
                <a:solidFill>
                  <a:srgbClr val="FF0000"/>
                </a:solidFill>
                <a:latin typeface="Goudy Old Style" pitchFamily="18" charset="0"/>
              </a:rPr>
              <a:t>New Club Key password is mailed to faculty advisor in September</a:t>
            </a:r>
            <a:endParaRPr lang="en-US" sz="2000" b="1" dirty="0">
              <a:solidFill>
                <a:srgbClr val="FF0000"/>
              </a:solidFill>
              <a:latin typeface="Goudy Old Style" pitchFamily="18" charset="0"/>
            </a:endParaRPr>
          </a:p>
        </p:txBody>
      </p:sp>
      <p:sp>
        <p:nvSpPr>
          <p:cNvPr id="11" name="Rectangle 10"/>
          <p:cNvSpPr/>
          <p:nvPr/>
        </p:nvSpPr>
        <p:spPr>
          <a:xfrm>
            <a:off x="0" y="6019800"/>
            <a:ext cx="9144000" cy="8382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defTabSz="914400">
              <a:tabLst>
                <a:tab pos="1028700" algn="l"/>
              </a:tabLst>
            </a:pPr>
            <a:r>
              <a:rPr lang="en-US" sz="1600" dirty="0" smtClean="0">
                <a:solidFill>
                  <a:prstClr val="black"/>
                </a:solidFill>
              </a:rPr>
              <a:t>	</a:t>
            </a:r>
            <a:endParaRPr lang="en-US" sz="100" dirty="0" smtClean="0">
              <a:solidFill>
                <a:prstClr val="black"/>
              </a:solidFill>
            </a:endParaRPr>
          </a:p>
          <a:p>
            <a:pPr defTabSz="914400">
              <a:tabLst>
                <a:tab pos="1485900" algn="l"/>
                <a:tab pos="2006600" algn="l"/>
                <a:tab pos="2628900" algn="l"/>
              </a:tabLst>
            </a:pPr>
            <a:r>
              <a:rPr lang="en-US" sz="100" dirty="0" smtClean="0">
                <a:solidFill>
                  <a:srgbClr val="1AB39F">
                    <a:lumMod val="50000"/>
                  </a:srgbClr>
                </a:solidFill>
                <a:latin typeface="Century Gothic" pitchFamily="34" charset="0"/>
              </a:rPr>
              <a:t>	</a:t>
            </a:r>
            <a:r>
              <a:rPr lang="en-US" sz="1600" dirty="0" smtClean="0">
                <a:solidFill>
                  <a:srgbClr val="4E5B6F">
                    <a:lumMod val="75000"/>
                  </a:srgbClr>
                </a:solidFill>
                <a:latin typeface="Century Gothic" pitchFamily="34" charset="0"/>
              </a:rPr>
              <a:t>Executive Committee, Cali-</a:t>
            </a:r>
            <a:r>
              <a:rPr lang="en-US" sz="1600" dirty="0" err="1" smtClean="0">
                <a:solidFill>
                  <a:srgbClr val="4E5B6F">
                    <a:lumMod val="75000"/>
                  </a:srgbClr>
                </a:solidFill>
                <a:latin typeface="Century Gothic" pitchFamily="34" charset="0"/>
              </a:rPr>
              <a:t>Nev</a:t>
            </a:r>
            <a:r>
              <a:rPr lang="en-US" sz="1600" dirty="0" smtClean="0">
                <a:solidFill>
                  <a:srgbClr val="4E5B6F">
                    <a:lumMod val="75000"/>
                  </a:srgbClr>
                </a:solidFill>
                <a:latin typeface="Century Gothic" pitchFamily="34" charset="0"/>
              </a:rPr>
              <a:t>-Ha District, Key Club International</a:t>
            </a:r>
            <a:endParaRPr lang="en-US" sz="1600" dirty="0">
              <a:solidFill>
                <a:srgbClr val="4E5B6F">
                  <a:lumMod val="75000"/>
                </a:srgbClr>
              </a:solidFill>
            </a:endParaRPr>
          </a:p>
        </p:txBody>
      </p:sp>
      <p:sp>
        <p:nvSpPr>
          <p:cNvPr id="16" name="Pentagon 15"/>
          <p:cNvSpPr/>
          <p:nvPr/>
        </p:nvSpPr>
        <p:spPr>
          <a:xfrm>
            <a:off x="0" y="5715000"/>
            <a:ext cx="9144000" cy="533400"/>
          </a:xfrm>
          <a:prstGeom prst="homePlate">
            <a:avLst>
              <a:gd name="adj" fmla="val 93750"/>
            </a:avLst>
          </a:prstGeom>
          <a:solidFill>
            <a:srgbClr val="006699"/>
          </a:solidFill>
          <a:ln>
            <a:solidFill>
              <a:srgbClr val="006699"/>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pic>
        <p:nvPicPr>
          <p:cNvPr id="2050" name="Picture 2"/>
          <p:cNvPicPr>
            <a:picLocks noChangeAspect="1" noChangeArrowheads="1"/>
          </p:cNvPicPr>
          <p:nvPr/>
        </p:nvPicPr>
        <p:blipFill>
          <a:blip r:embed="rId3" cstate="email"/>
          <a:srcRect/>
          <a:stretch>
            <a:fillRect/>
          </a:stretch>
        </p:blipFill>
        <p:spPr bwMode="auto">
          <a:xfrm>
            <a:off x="60588" y="1934671"/>
            <a:ext cx="9007212" cy="4085129"/>
          </a:xfrm>
          <a:prstGeom prst="rect">
            <a:avLst/>
          </a:prstGeom>
          <a:noFill/>
          <a:ln w="9525">
            <a:noFill/>
            <a:miter lim="800000"/>
            <a:headEnd/>
            <a:tailEnd/>
          </a:ln>
        </p:spPr>
      </p:pic>
      <p:pic>
        <p:nvPicPr>
          <p:cNvPr id="17" name="Picture 2" descr="C:\Users\Diane\Documents\Key Club\Newsletters\Graphics\CNH Logo.gif"/>
          <p:cNvPicPr>
            <a:picLocks noChangeAspect="1" noChangeArrowheads="1"/>
          </p:cNvPicPr>
          <p:nvPr/>
        </p:nvPicPr>
        <p:blipFill>
          <a:blip r:embed="rId4" cstate="email"/>
          <a:srcRect/>
          <a:stretch>
            <a:fillRect/>
          </a:stretch>
        </p:blipFill>
        <p:spPr bwMode="auto">
          <a:xfrm>
            <a:off x="8077200" y="5867400"/>
            <a:ext cx="838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email"/>
          <a:srcRect/>
          <a:stretch>
            <a:fillRect/>
          </a:stretch>
        </p:blipFill>
        <p:spPr bwMode="auto">
          <a:xfrm>
            <a:off x="457200" y="1504091"/>
            <a:ext cx="8077200" cy="2839309"/>
          </a:xfrm>
          <a:prstGeom prst="rect">
            <a:avLst/>
          </a:prstGeom>
          <a:noFill/>
          <a:ln w="9525">
            <a:noFill/>
            <a:miter lim="800000"/>
            <a:headEnd/>
            <a:tailEnd/>
          </a:ln>
        </p:spPr>
      </p:pic>
      <p:pic>
        <p:nvPicPr>
          <p:cNvPr id="4" name="Picture 3" descr="Pencil graphic-White.gif"/>
          <p:cNvPicPr>
            <a:picLocks noChangeAspect="1"/>
          </p:cNvPicPr>
          <p:nvPr/>
        </p:nvPicPr>
        <p:blipFill>
          <a:blip r:embed="rId3" cstate="email"/>
          <a:stretch>
            <a:fillRect/>
          </a:stretch>
        </p:blipFill>
        <p:spPr>
          <a:xfrm>
            <a:off x="0" y="876300"/>
            <a:ext cx="9144000" cy="539750"/>
          </a:xfrm>
          <a:prstGeom prst="rect">
            <a:avLst/>
          </a:prstGeom>
        </p:spPr>
      </p:pic>
      <p:sp>
        <p:nvSpPr>
          <p:cNvPr id="6" name="TextBox 5"/>
          <p:cNvSpPr txBox="1"/>
          <p:nvPr/>
        </p:nvSpPr>
        <p:spPr>
          <a:xfrm>
            <a:off x="304800" y="279400"/>
            <a:ext cx="8305801" cy="646331"/>
          </a:xfrm>
          <a:prstGeom prst="rect">
            <a:avLst/>
          </a:prstGeom>
          <a:noFill/>
        </p:spPr>
        <p:txBody>
          <a:bodyPr wrap="square" rtlCol="0">
            <a:spAutoFit/>
          </a:bodyPr>
          <a:lstStyle/>
          <a:p>
            <a:pPr algn="r" defTabSz="914400"/>
            <a:r>
              <a:rPr lang="en-US" sz="3600" dirty="0" smtClean="0">
                <a:solidFill>
                  <a:prstClr val="white"/>
                </a:solidFill>
                <a:latin typeface="Century Gothic" pitchFamily="34" charset="0"/>
              </a:rPr>
              <a:t>Begin!</a:t>
            </a:r>
            <a:endParaRPr lang="en-US" sz="3600" dirty="0">
              <a:solidFill>
                <a:prstClr val="white"/>
              </a:solidFill>
              <a:latin typeface="Century Gothic" pitchFamily="34" charset="0"/>
            </a:endParaRPr>
          </a:p>
        </p:txBody>
      </p:sp>
      <p:cxnSp>
        <p:nvCxnSpPr>
          <p:cNvPr id="13" name="Straight Connector 12"/>
          <p:cNvCxnSpPr/>
          <p:nvPr/>
        </p:nvCxnSpPr>
        <p:spPr>
          <a:xfrm>
            <a:off x="457200" y="4343400"/>
            <a:ext cx="80772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019800"/>
            <a:ext cx="9144000" cy="8382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defTabSz="914400">
              <a:tabLst>
                <a:tab pos="1028700" algn="l"/>
              </a:tabLst>
            </a:pPr>
            <a:r>
              <a:rPr lang="en-US" sz="1600" dirty="0" smtClean="0">
                <a:solidFill>
                  <a:prstClr val="black"/>
                </a:solidFill>
              </a:rPr>
              <a:t>	</a:t>
            </a:r>
            <a:endParaRPr lang="en-US" sz="100" dirty="0" smtClean="0">
              <a:solidFill>
                <a:prstClr val="black"/>
              </a:solidFill>
            </a:endParaRPr>
          </a:p>
          <a:p>
            <a:pPr defTabSz="914400">
              <a:tabLst>
                <a:tab pos="1485900" algn="l"/>
                <a:tab pos="2006600" algn="l"/>
                <a:tab pos="2628900" algn="l"/>
              </a:tabLst>
            </a:pPr>
            <a:r>
              <a:rPr lang="en-US" sz="100" dirty="0" smtClean="0">
                <a:solidFill>
                  <a:srgbClr val="1AB39F">
                    <a:lumMod val="50000"/>
                  </a:srgbClr>
                </a:solidFill>
                <a:latin typeface="Century Gothic" pitchFamily="34" charset="0"/>
              </a:rPr>
              <a:t>	</a:t>
            </a:r>
            <a:r>
              <a:rPr lang="en-US" sz="1600" dirty="0" smtClean="0">
                <a:solidFill>
                  <a:srgbClr val="4E5B6F">
                    <a:lumMod val="75000"/>
                  </a:srgbClr>
                </a:solidFill>
                <a:latin typeface="Century Gothic" pitchFamily="34" charset="0"/>
              </a:rPr>
              <a:t>Executive Committee, Cali-</a:t>
            </a:r>
            <a:r>
              <a:rPr lang="en-US" sz="1600" dirty="0" err="1" smtClean="0">
                <a:solidFill>
                  <a:srgbClr val="4E5B6F">
                    <a:lumMod val="75000"/>
                  </a:srgbClr>
                </a:solidFill>
                <a:latin typeface="Century Gothic" pitchFamily="34" charset="0"/>
              </a:rPr>
              <a:t>Nev</a:t>
            </a:r>
            <a:r>
              <a:rPr lang="en-US" sz="1600" dirty="0" smtClean="0">
                <a:solidFill>
                  <a:srgbClr val="4E5B6F">
                    <a:lumMod val="75000"/>
                  </a:srgbClr>
                </a:solidFill>
                <a:latin typeface="Century Gothic" pitchFamily="34" charset="0"/>
              </a:rPr>
              <a:t>-Ha District, Key Club International</a:t>
            </a:r>
            <a:endParaRPr lang="en-US" sz="1600" dirty="0">
              <a:solidFill>
                <a:srgbClr val="4E5B6F">
                  <a:lumMod val="75000"/>
                </a:srgbClr>
              </a:solidFill>
            </a:endParaRPr>
          </a:p>
        </p:txBody>
      </p:sp>
      <p:sp>
        <p:nvSpPr>
          <p:cNvPr id="8" name="Pentagon 7"/>
          <p:cNvSpPr/>
          <p:nvPr/>
        </p:nvSpPr>
        <p:spPr>
          <a:xfrm>
            <a:off x="0" y="5715000"/>
            <a:ext cx="9144000" cy="533400"/>
          </a:xfrm>
          <a:prstGeom prst="homePlate">
            <a:avLst>
              <a:gd name="adj" fmla="val 93750"/>
            </a:avLst>
          </a:prstGeom>
          <a:solidFill>
            <a:srgbClr val="006699"/>
          </a:solidFill>
          <a:ln>
            <a:solidFill>
              <a:srgbClr val="006699"/>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pic>
        <p:nvPicPr>
          <p:cNvPr id="11" name="Picture 2"/>
          <p:cNvPicPr>
            <a:picLocks noChangeAspect="1" noChangeArrowheads="1"/>
          </p:cNvPicPr>
          <p:nvPr/>
        </p:nvPicPr>
        <p:blipFill>
          <a:blip r:embed="rId4" cstate="email"/>
          <a:srcRect/>
          <a:stretch>
            <a:fillRect/>
          </a:stretch>
        </p:blipFill>
        <p:spPr bwMode="auto">
          <a:xfrm>
            <a:off x="457200" y="4354763"/>
            <a:ext cx="8077200" cy="1665037"/>
          </a:xfrm>
          <a:prstGeom prst="rect">
            <a:avLst/>
          </a:prstGeom>
          <a:noFill/>
          <a:ln w="9525">
            <a:noFill/>
            <a:miter lim="800000"/>
            <a:headEnd/>
            <a:tailEnd/>
          </a:ln>
        </p:spPr>
      </p:pic>
      <p:pic>
        <p:nvPicPr>
          <p:cNvPr id="9" name="Picture 2" descr="C:\Users\Diane\Documents\Key Club\Newsletters\Graphics\CNH Logo.gif"/>
          <p:cNvPicPr>
            <a:picLocks noChangeAspect="1" noChangeArrowheads="1"/>
          </p:cNvPicPr>
          <p:nvPr/>
        </p:nvPicPr>
        <p:blipFill>
          <a:blip r:embed="rId5" cstate="email"/>
          <a:srcRect/>
          <a:stretch>
            <a:fillRect/>
          </a:stretch>
        </p:blipFill>
        <p:spPr bwMode="auto">
          <a:xfrm>
            <a:off x="8077200" y="5867400"/>
            <a:ext cx="838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ncil graphic-White.gif"/>
          <p:cNvPicPr>
            <a:picLocks noChangeAspect="1"/>
          </p:cNvPicPr>
          <p:nvPr/>
        </p:nvPicPr>
        <p:blipFill>
          <a:blip r:embed="rId2" cstate="email"/>
          <a:stretch>
            <a:fillRect/>
          </a:stretch>
        </p:blipFill>
        <p:spPr>
          <a:xfrm>
            <a:off x="0" y="876300"/>
            <a:ext cx="9144000" cy="539750"/>
          </a:xfrm>
          <a:prstGeom prst="rect">
            <a:avLst/>
          </a:prstGeom>
        </p:spPr>
      </p:pic>
      <p:sp>
        <p:nvSpPr>
          <p:cNvPr id="6" name="TextBox 5"/>
          <p:cNvSpPr txBox="1"/>
          <p:nvPr/>
        </p:nvSpPr>
        <p:spPr>
          <a:xfrm>
            <a:off x="304800" y="279400"/>
            <a:ext cx="8305801" cy="646331"/>
          </a:xfrm>
          <a:prstGeom prst="rect">
            <a:avLst/>
          </a:prstGeom>
          <a:noFill/>
        </p:spPr>
        <p:txBody>
          <a:bodyPr wrap="square" rtlCol="0">
            <a:spAutoFit/>
          </a:bodyPr>
          <a:lstStyle/>
          <a:p>
            <a:pPr algn="r" defTabSz="914400"/>
            <a:r>
              <a:rPr lang="en-US" sz="3600" dirty="0" smtClean="0">
                <a:solidFill>
                  <a:prstClr val="white"/>
                </a:solidFill>
                <a:latin typeface="Century Gothic" pitchFamily="34" charset="0"/>
              </a:rPr>
              <a:t>Updating Club Advisors</a:t>
            </a:r>
            <a:endParaRPr lang="en-US" sz="3600" dirty="0">
              <a:solidFill>
                <a:prstClr val="white"/>
              </a:solidFill>
              <a:latin typeface="Century Gothic" pitchFamily="34" charset="0"/>
            </a:endParaRPr>
          </a:p>
        </p:txBody>
      </p:sp>
      <p:pic>
        <p:nvPicPr>
          <p:cNvPr id="4099" name="Picture 3"/>
          <p:cNvPicPr>
            <a:picLocks noChangeAspect="1" noChangeArrowheads="1"/>
          </p:cNvPicPr>
          <p:nvPr/>
        </p:nvPicPr>
        <p:blipFill>
          <a:blip r:embed="rId3" cstate="email"/>
          <a:srcRect/>
          <a:stretch>
            <a:fillRect/>
          </a:stretch>
        </p:blipFill>
        <p:spPr bwMode="auto">
          <a:xfrm>
            <a:off x="785939" y="1524001"/>
            <a:ext cx="7215061" cy="2819399"/>
          </a:xfrm>
          <a:prstGeom prst="rect">
            <a:avLst/>
          </a:prstGeom>
          <a:noFill/>
          <a:ln w="9525">
            <a:noFill/>
            <a:miter lim="800000"/>
            <a:headEnd/>
            <a:tailEnd/>
          </a:ln>
        </p:spPr>
      </p:pic>
      <p:cxnSp>
        <p:nvCxnSpPr>
          <p:cNvPr id="12" name="Straight Connector 11"/>
          <p:cNvCxnSpPr/>
          <p:nvPr/>
        </p:nvCxnSpPr>
        <p:spPr>
          <a:xfrm>
            <a:off x="762000" y="4343400"/>
            <a:ext cx="72390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019800"/>
            <a:ext cx="9144000" cy="8382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defTabSz="914400">
              <a:tabLst>
                <a:tab pos="1028700" algn="l"/>
              </a:tabLst>
            </a:pPr>
            <a:r>
              <a:rPr lang="en-US" sz="1600" dirty="0" smtClean="0">
                <a:solidFill>
                  <a:prstClr val="black"/>
                </a:solidFill>
              </a:rPr>
              <a:t>	</a:t>
            </a:r>
            <a:endParaRPr lang="en-US" sz="100" dirty="0" smtClean="0">
              <a:solidFill>
                <a:prstClr val="black"/>
              </a:solidFill>
            </a:endParaRPr>
          </a:p>
          <a:p>
            <a:pPr defTabSz="914400">
              <a:tabLst>
                <a:tab pos="1485900" algn="l"/>
                <a:tab pos="2006600" algn="l"/>
                <a:tab pos="2628900" algn="l"/>
              </a:tabLst>
            </a:pPr>
            <a:r>
              <a:rPr lang="en-US" sz="100" dirty="0" smtClean="0">
                <a:solidFill>
                  <a:srgbClr val="1AB39F">
                    <a:lumMod val="50000"/>
                  </a:srgbClr>
                </a:solidFill>
                <a:latin typeface="Century Gothic" pitchFamily="34" charset="0"/>
              </a:rPr>
              <a:t>	</a:t>
            </a:r>
            <a:r>
              <a:rPr lang="en-US" sz="1600" dirty="0" smtClean="0">
                <a:solidFill>
                  <a:srgbClr val="4E5B6F">
                    <a:lumMod val="75000"/>
                  </a:srgbClr>
                </a:solidFill>
                <a:latin typeface="Century Gothic" pitchFamily="34" charset="0"/>
              </a:rPr>
              <a:t>Executive Committee, Cali-</a:t>
            </a:r>
            <a:r>
              <a:rPr lang="en-US" sz="1600" dirty="0" err="1" smtClean="0">
                <a:solidFill>
                  <a:srgbClr val="4E5B6F">
                    <a:lumMod val="75000"/>
                  </a:srgbClr>
                </a:solidFill>
                <a:latin typeface="Century Gothic" pitchFamily="34" charset="0"/>
              </a:rPr>
              <a:t>Nev</a:t>
            </a:r>
            <a:r>
              <a:rPr lang="en-US" sz="1600" dirty="0" smtClean="0">
                <a:solidFill>
                  <a:srgbClr val="4E5B6F">
                    <a:lumMod val="75000"/>
                  </a:srgbClr>
                </a:solidFill>
                <a:latin typeface="Century Gothic" pitchFamily="34" charset="0"/>
              </a:rPr>
              <a:t>-Ha District, Key Club International</a:t>
            </a:r>
            <a:endParaRPr lang="en-US" sz="1600" dirty="0">
              <a:solidFill>
                <a:srgbClr val="4E5B6F">
                  <a:lumMod val="75000"/>
                </a:srgbClr>
              </a:solidFill>
            </a:endParaRPr>
          </a:p>
        </p:txBody>
      </p:sp>
      <p:sp>
        <p:nvSpPr>
          <p:cNvPr id="8" name="Pentagon 7"/>
          <p:cNvSpPr/>
          <p:nvPr/>
        </p:nvSpPr>
        <p:spPr>
          <a:xfrm>
            <a:off x="0" y="5715000"/>
            <a:ext cx="9144000" cy="533400"/>
          </a:xfrm>
          <a:prstGeom prst="homePlate">
            <a:avLst>
              <a:gd name="adj" fmla="val 93750"/>
            </a:avLst>
          </a:prstGeom>
          <a:solidFill>
            <a:srgbClr val="006699"/>
          </a:solidFill>
          <a:ln>
            <a:solidFill>
              <a:srgbClr val="006699"/>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pic>
        <p:nvPicPr>
          <p:cNvPr id="4100" name="Picture 4"/>
          <p:cNvPicPr>
            <a:picLocks noChangeAspect="1" noChangeArrowheads="1"/>
          </p:cNvPicPr>
          <p:nvPr/>
        </p:nvPicPr>
        <p:blipFill>
          <a:blip r:embed="rId4" cstate="email"/>
          <a:srcRect/>
          <a:stretch>
            <a:fillRect/>
          </a:stretch>
        </p:blipFill>
        <p:spPr bwMode="auto">
          <a:xfrm>
            <a:off x="762000" y="4343400"/>
            <a:ext cx="7239000" cy="1805671"/>
          </a:xfrm>
          <a:prstGeom prst="rect">
            <a:avLst/>
          </a:prstGeom>
          <a:noFill/>
          <a:ln w="9525">
            <a:noFill/>
            <a:miter lim="800000"/>
            <a:headEnd/>
            <a:tailEnd/>
          </a:ln>
        </p:spPr>
      </p:pic>
      <p:pic>
        <p:nvPicPr>
          <p:cNvPr id="9" name="Picture 2" descr="C:\Users\Diane\Documents\Key Club\Newsletters\Graphics\CNH Logo.gif"/>
          <p:cNvPicPr>
            <a:picLocks noChangeAspect="1" noChangeArrowheads="1"/>
          </p:cNvPicPr>
          <p:nvPr/>
        </p:nvPicPr>
        <p:blipFill>
          <a:blip r:embed="rId5" cstate="email"/>
          <a:srcRect/>
          <a:stretch>
            <a:fillRect/>
          </a:stretch>
        </p:blipFill>
        <p:spPr bwMode="auto">
          <a:xfrm>
            <a:off x="8077200" y="5867400"/>
            <a:ext cx="838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ncil graphic-White.gif"/>
          <p:cNvPicPr>
            <a:picLocks noChangeAspect="1"/>
          </p:cNvPicPr>
          <p:nvPr/>
        </p:nvPicPr>
        <p:blipFill>
          <a:blip r:embed="rId2" cstate="email"/>
          <a:stretch>
            <a:fillRect/>
          </a:stretch>
        </p:blipFill>
        <p:spPr>
          <a:xfrm>
            <a:off x="0" y="876300"/>
            <a:ext cx="9144000" cy="539750"/>
          </a:xfrm>
          <a:prstGeom prst="rect">
            <a:avLst/>
          </a:prstGeom>
        </p:spPr>
      </p:pic>
      <p:sp>
        <p:nvSpPr>
          <p:cNvPr id="4" name="TextBox 3"/>
          <p:cNvSpPr txBox="1"/>
          <p:nvPr/>
        </p:nvSpPr>
        <p:spPr>
          <a:xfrm>
            <a:off x="304800" y="279400"/>
            <a:ext cx="8305801" cy="646331"/>
          </a:xfrm>
          <a:prstGeom prst="rect">
            <a:avLst/>
          </a:prstGeom>
          <a:noFill/>
        </p:spPr>
        <p:txBody>
          <a:bodyPr wrap="square" rtlCol="0">
            <a:spAutoFit/>
          </a:bodyPr>
          <a:lstStyle/>
          <a:p>
            <a:pPr algn="r" defTabSz="914400"/>
            <a:r>
              <a:rPr lang="en-US" sz="3600" dirty="0" smtClean="0">
                <a:solidFill>
                  <a:prstClr val="white"/>
                </a:solidFill>
                <a:latin typeface="Century Gothic" pitchFamily="34" charset="0"/>
              </a:rPr>
              <a:t>Updating Club Advisors</a:t>
            </a:r>
            <a:endParaRPr lang="en-US" sz="3600" dirty="0">
              <a:solidFill>
                <a:prstClr val="white"/>
              </a:solidFill>
              <a:latin typeface="Century Gothic" pitchFamily="34" charset="0"/>
            </a:endParaRPr>
          </a:p>
        </p:txBody>
      </p:sp>
      <p:pic>
        <p:nvPicPr>
          <p:cNvPr id="5122" name="Picture 2"/>
          <p:cNvPicPr>
            <a:picLocks noChangeAspect="1" noChangeArrowheads="1"/>
          </p:cNvPicPr>
          <p:nvPr/>
        </p:nvPicPr>
        <p:blipFill>
          <a:blip r:embed="rId3" cstate="email"/>
          <a:srcRect/>
          <a:stretch>
            <a:fillRect/>
          </a:stretch>
        </p:blipFill>
        <p:spPr bwMode="auto">
          <a:xfrm>
            <a:off x="1" y="1843089"/>
            <a:ext cx="9144000" cy="2964900"/>
          </a:xfrm>
          <a:prstGeom prst="rect">
            <a:avLst/>
          </a:prstGeom>
          <a:noFill/>
          <a:ln w="9525">
            <a:noFill/>
            <a:miter lim="800000"/>
            <a:headEnd/>
            <a:tailEnd/>
          </a:ln>
        </p:spPr>
      </p:pic>
      <p:sp>
        <p:nvSpPr>
          <p:cNvPr id="8" name="Rectangle 7"/>
          <p:cNvSpPr/>
          <p:nvPr/>
        </p:nvSpPr>
        <p:spPr>
          <a:xfrm>
            <a:off x="0" y="6019800"/>
            <a:ext cx="9144000" cy="8382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defTabSz="914400">
              <a:tabLst>
                <a:tab pos="1028700" algn="l"/>
              </a:tabLst>
            </a:pPr>
            <a:r>
              <a:rPr lang="en-US" sz="1600" dirty="0" smtClean="0">
                <a:solidFill>
                  <a:prstClr val="black"/>
                </a:solidFill>
              </a:rPr>
              <a:t>	</a:t>
            </a:r>
            <a:endParaRPr lang="en-US" sz="100" dirty="0" smtClean="0">
              <a:solidFill>
                <a:prstClr val="black"/>
              </a:solidFill>
            </a:endParaRPr>
          </a:p>
          <a:p>
            <a:pPr defTabSz="914400">
              <a:tabLst>
                <a:tab pos="1485900" algn="l"/>
                <a:tab pos="2006600" algn="l"/>
                <a:tab pos="2628900" algn="l"/>
              </a:tabLst>
            </a:pPr>
            <a:r>
              <a:rPr lang="en-US" sz="100" dirty="0" smtClean="0">
                <a:solidFill>
                  <a:srgbClr val="1AB39F">
                    <a:lumMod val="50000"/>
                  </a:srgbClr>
                </a:solidFill>
                <a:latin typeface="Century Gothic" pitchFamily="34" charset="0"/>
              </a:rPr>
              <a:t>	</a:t>
            </a:r>
            <a:r>
              <a:rPr lang="en-US" sz="1600" dirty="0" smtClean="0">
                <a:solidFill>
                  <a:srgbClr val="4E5B6F">
                    <a:lumMod val="75000"/>
                  </a:srgbClr>
                </a:solidFill>
                <a:latin typeface="Century Gothic" pitchFamily="34" charset="0"/>
              </a:rPr>
              <a:t>Executive Committee, Cali-</a:t>
            </a:r>
            <a:r>
              <a:rPr lang="en-US" sz="1600" dirty="0" err="1" smtClean="0">
                <a:solidFill>
                  <a:srgbClr val="4E5B6F">
                    <a:lumMod val="75000"/>
                  </a:srgbClr>
                </a:solidFill>
                <a:latin typeface="Century Gothic" pitchFamily="34" charset="0"/>
              </a:rPr>
              <a:t>Nev</a:t>
            </a:r>
            <a:r>
              <a:rPr lang="en-US" sz="1600" dirty="0" smtClean="0">
                <a:solidFill>
                  <a:srgbClr val="4E5B6F">
                    <a:lumMod val="75000"/>
                  </a:srgbClr>
                </a:solidFill>
                <a:latin typeface="Century Gothic" pitchFamily="34" charset="0"/>
              </a:rPr>
              <a:t>-Ha District, Key Club International</a:t>
            </a:r>
            <a:endParaRPr lang="en-US" sz="1600" dirty="0">
              <a:solidFill>
                <a:srgbClr val="4E5B6F">
                  <a:lumMod val="75000"/>
                </a:srgbClr>
              </a:solidFill>
            </a:endParaRPr>
          </a:p>
        </p:txBody>
      </p:sp>
      <p:sp>
        <p:nvSpPr>
          <p:cNvPr id="6" name="Pentagon 5"/>
          <p:cNvSpPr/>
          <p:nvPr/>
        </p:nvSpPr>
        <p:spPr>
          <a:xfrm>
            <a:off x="0" y="5715000"/>
            <a:ext cx="9144000" cy="533400"/>
          </a:xfrm>
          <a:prstGeom prst="homePlate">
            <a:avLst>
              <a:gd name="adj" fmla="val 93750"/>
            </a:avLst>
          </a:prstGeom>
          <a:solidFill>
            <a:srgbClr val="006699"/>
          </a:solidFill>
          <a:ln>
            <a:solidFill>
              <a:srgbClr val="006699"/>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pic>
        <p:nvPicPr>
          <p:cNvPr id="7" name="Picture 2" descr="C:\Users\Diane\Documents\Key Club\Newsletters\Graphics\CNH Logo.gif"/>
          <p:cNvPicPr>
            <a:picLocks noChangeAspect="1" noChangeArrowheads="1"/>
          </p:cNvPicPr>
          <p:nvPr/>
        </p:nvPicPr>
        <p:blipFill>
          <a:blip r:embed="rId4" cstate="email"/>
          <a:srcRect/>
          <a:stretch>
            <a:fillRect/>
          </a:stretch>
        </p:blipFill>
        <p:spPr bwMode="auto">
          <a:xfrm>
            <a:off x="8077200" y="5867400"/>
            <a:ext cx="838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ncil graphic-White.gif"/>
          <p:cNvPicPr>
            <a:picLocks noChangeAspect="1"/>
          </p:cNvPicPr>
          <p:nvPr/>
        </p:nvPicPr>
        <p:blipFill>
          <a:blip r:embed="rId2" cstate="email"/>
          <a:stretch>
            <a:fillRect/>
          </a:stretch>
        </p:blipFill>
        <p:spPr>
          <a:xfrm>
            <a:off x="0" y="876300"/>
            <a:ext cx="9144000" cy="539750"/>
          </a:xfrm>
          <a:prstGeom prst="rect">
            <a:avLst/>
          </a:prstGeom>
        </p:spPr>
      </p:pic>
      <p:sp>
        <p:nvSpPr>
          <p:cNvPr id="4" name="TextBox 3"/>
          <p:cNvSpPr txBox="1"/>
          <p:nvPr/>
        </p:nvSpPr>
        <p:spPr>
          <a:xfrm>
            <a:off x="304800" y="279400"/>
            <a:ext cx="8305801" cy="646331"/>
          </a:xfrm>
          <a:prstGeom prst="rect">
            <a:avLst/>
          </a:prstGeom>
          <a:noFill/>
        </p:spPr>
        <p:txBody>
          <a:bodyPr wrap="square" rtlCol="0">
            <a:spAutoFit/>
          </a:bodyPr>
          <a:lstStyle/>
          <a:p>
            <a:pPr algn="r" defTabSz="914400"/>
            <a:r>
              <a:rPr lang="en-US" sz="3600" dirty="0" smtClean="0">
                <a:solidFill>
                  <a:prstClr val="white"/>
                </a:solidFill>
                <a:latin typeface="Century Gothic" pitchFamily="34" charset="0"/>
              </a:rPr>
              <a:t>Deleting Members</a:t>
            </a:r>
            <a:endParaRPr lang="en-US" sz="3600" dirty="0">
              <a:solidFill>
                <a:prstClr val="white"/>
              </a:solidFill>
              <a:latin typeface="Century Gothic" pitchFamily="34" charset="0"/>
            </a:endParaRPr>
          </a:p>
        </p:txBody>
      </p:sp>
      <p:pic>
        <p:nvPicPr>
          <p:cNvPr id="6147" name="Picture 3"/>
          <p:cNvPicPr>
            <a:picLocks noChangeAspect="1" noChangeArrowheads="1"/>
          </p:cNvPicPr>
          <p:nvPr/>
        </p:nvPicPr>
        <p:blipFill>
          <a:blip r:embed="rId3" cstate="email"/>
          <a:srcRect/>
          <a:stretch>
            <a:fillRect/>
          </a:stretch>
        </p:blipFill>
        <p:spPr bwMode="auto">
          <a:xfrm>
            <a:off x="533400" y="1524000"/>
            <a:ext cx="7543800" cy="2294952"/>
          </a:xfrm>
          <a:prstGeom prst="rect">
            <a:avLst/>
          </a:prstGeom>
          <a:noFill/>
          <a:ln w="9525">
            <a:noFill/>
            <a:miter lim="800000"/>
            <a:headEnd/>
            <a:tailEnd/>
          </a:ln>
        </p:spPr>
      </p:pic>
      <p:cxnSp>
        <p:nvCxnSpPr>
          <p:cNvPr id="12" name="Straight Connector 11"/>
          <p:cNvCxnSpPr/>
          <p:nvPr/>
        </p:nvCxnSpPr>
        <p:spPr>
          <a:xfrm>
            <a:off x="533400" y="3810000"/>
            <a:ext cx="75438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019800"/>
            <a:ext cx="9144000" cy="8382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defTabSz="914400">
              <a:tabLst>
                <a:tab pos="1028700" algn="l"/>
              </a:tabLst>
            </a:pPr>
            <a:r>
              <a:rPr lang="en-US" sz="1600" dirty="0" smtClean="0">
                <a:solidFill>
                  <a:prstClr val="black"/>
                </a:solidFill>
              </a:rPr>
              <a:t>	</a:t>
            </a:r>
            <a:endParaRPr lang="en-US" sz="100" dirty="0" smtClean="0">
              <a:solidFill>
                <a:prstClr val="black"/>
              </a:solidFill>
            </a:endParaRPr>
          </a:p>
          <a:p>
            <a:pPr defTabSz="914400">
              <a:tabLst>
                <a:tab pos="1485900" algn="l"/>
                <a:tab pos="2006600" algn="l"/>
                <a:tab pos="2628900" algn="l"/>
              </a:tabLst>
            </a:pPr>
            <a:r>
              <a:rPr lang="en-US" sz="100" dirty="0" smtClean="0">
                <a:solidFill>
                  <a:srgbClr val="1AB39F">
                    <a:lumMod val="50000"/>
                  </a:srgbClr>
                </a:solidFill>
                <a:latin typeface="Century Gothic" pitchFamily="34" charset="0"/>
              </a:rPr>
              <a:t>	</a:t>
            </a:r>
            <a:r>
              <a:rPr lang="en-US" sz="1600" dirty="0" smtClean="0">
                <a:solidFill>
                  <a:srgbClr val="4E5B6F">
                    <a:lumMod val="75000"/>
                  </a:srgbClr>
                </a:solidFill>
                <a:latin typeface="Century Gothic" pitchFamily="34" charset="0"/>
              </a:rPr>
              <a:t>Executive Committee, Cali-</a:t>
            </a:r>
            <a:r>
              <a:rPr lang="en-US" sz="1600" dirty="0" err="1" smtClean="0">
                <a:solidFill>
                  <a:srgbClr val="4E5B6F">
                    <a:lumMod val="75000"/>
                  </a:srgbClr>
                </a:solidFill>
                <a:latin typeface="Century Gothic" pitchFamily="34" charset="0"/>
              </a:rPr>
              <a:t>Nev</a:t>
            </a:r>
            <a:r>
              <a:rPr lang="en-US" sz="1600" dirty="0" smtClean="0">
                <a:solidFill>
                  <a:srgbClr val="4E5B6F">
                    <a:lumMod val="75000"/>
                  </a:srgbClr>
                </a:solidFill>
                <a:latin typeface="Century Gothic" pitchFamily="34" charset="0"/>
              </a:rPr>
              <a:t>-Ha District, Key Club International</a:t>
            </a:r>
            <a:endParaRPr lang="en-US" sz="1600" dirty="0">
              <a:solidFill>
                <a:srgbClr val="4E5B6F">
                  <a:lumMod val="75000"/>
                </a:srgbClr>
              </a:solidFill>
            </a:endParaRPr>
          </a:p>
        </p:txBody>
      </p:sp>
      <p:sp>
        <p:nvSpPr>
          <p:cNvPr id="6" name="Pentagon 5"/>
          <p:cNvSpPr/>
          <p:nvPr/>
        </p:nvSpPr>
        <p:spPr>
          <a:xfrm>
            <a:off x="0" y="5715000"/>
            <a:ext cx="9144000" cy="533400"/>
          </a:xfrm>
          <a:prstGeom prst="homePlate">
            <a:avLst>
              <a:gd name="adj" fmla="val 93750"/>
            </a:avLst>
          </a:prstGeom>
          <a:solidFill>
            <a:srgbClr val="006699"/>
          </a:solidFill>
          <a:ln>
            <a:solidFill>
              <a:srgbClr val="006699"/>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pic>
        <p:nvPicPr>
          <p:cNvPr id="6148" name="Picture 4"/>
          <p:cNvPicPr>
            <a:picLocks noChangeAspect="1" noChangeArrowheads="1"/>
          </p:cNvPicPr>
          <p:nvPr/>
        </p:nvPicPr>
        <p:blipFill>
          <a:blip r:embed="rId4" cstate="email"/>
          <a:srcRect/>
          <a:stretch>
            <a:fillRect/>
          </a:stretch>
        </p:blipFill>
        <p:spPr bwMode="auto">
          <a:xfrm>
            <a:off x="533400" y="3810000"/>
            <a:ext cx="7543800" cy="2351802"/>
          </a:xfrm>
          <a:prstGeom prst="rect">
            <a:avLst/>
          </a:prstGeom>
          <a:noFill/>
          <a:ln w="9525">
            <a:noFill/>
            <a:miter lim="800000"/>
            <a:headEnd/>
            <a:tailEnd/>
          </a:ln>
        </p:spPr>
      </p:pic>
      <p:pic>
        <p:nvPicPr>
          <p:cNvPr id="7" name="Picture 2" descr="C:\Users\Diane\Documents\Key Club\Newsletters\Graphics\CNH Logo.gif"/>
          <p:cNvPicPr>
            <a:picLocks noChangeAspect="1" noChangeArrowheads="1"/>
          </p:cNvPicPr>
          <p:nvPr/>
        </p:nvPicPr>
        <p:blipFill>
          <a:blip r:embed="rId5" cstate="email"/>
          <a:srcRect/>
          <a:stretch>
            <a:fillRect/>
          </a:stretch>
        </p:blipFill>
        <p:spPr bwMode="auto">
          <a:xfrm>
            <a:off x="8077200" y="5867400"/>
            <a:ext cx="838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email"/>
          <a:srcRect/>
          <a:stretch>
            <a:fillRect/>
          </a:stretch>
        </p:blipFill>
        <p:spPr bwMode="auto">
          <a:xfrm>
            <a:off x="381000" y="1524000"/>
            <a:ext cx="8382000" cy="1943652"/>
          </a:xfrm>
          <a:prstGeom prst="rect">
            <a:avLst/>
          </a:prstGeom>
          <a:noFill/>
          <a:ln w="9525">
            <a:noFill/>
            <a:miter lim="800000"/>
            <a:headEnd/>
            <a:tailEnd/>
          </a:ln>
        </p:spPr>
      </p:pic>
      <p:pic>
        <p:nvPicPr>
          <p:cNvPr id="3" name="Picture 2" descr="Pencil graphic-White.gif"/>
          <p:cNvPicPr>
            <a:picLocks noChangeAspect="1"/>
          </p:cNvPicPr>
          <p:nvPr/>
        </p:nvPicPr>
        <p:blipFill>
          <a:blip r:embed="rId3" cstate="email"/>
          <a:stretch>
            <a:fillRect/>
          </a:stretch>
        </p:blipFill>
        <p:spPr>
          <a:xfrm>
            <a:off x="0" y="876300"/>
            <a:ext cx="9144000" cy="539750"/>
          </a:xfrm>
          <a:prstGeom prst="rect">
            <a:avLst/>
          </a:prstGeom>
        </p:spPr>
      </p:pic>
      <p:sp>
        <p:nvSpPr>
          <p:cNvPr id="4" name="TextBox 3"/>
          <p:cNvSpPr txBox="1"/>
          <p:nvPr/>
        </p:nvSpPr>
        <p:spPr>
          <a:xfrm>
            <a:off x="304800" y="279400"/>
            <a:ext cx="8305801" cy="646331"/>
          </a:xfrm>
          <a:prstGeom prst="rect">
            <a:avLst/>
          </a:prstGeom>
          <a:noFill/>
        </p:spPr>
        <p:txBody>
          <a:bodyPr wrap="square" rtlCol="0">
            <a:spAutoFit/>
          </a:bodyPr>
          <a:lstStyle/>
          <a:p>
            <a:pPr algn="r" defTabSz="914400"/>
            <a:r>
              <a:rPr lang="en-US" sz="3600" dirty="0" smtClean="0">
                <a:solidFill>
                  <a:prstClr val="white"/>
                </a:solidFill>
                <a:latin typeface="Century Gothic" pitchFamily="34" charset="0"/>
              </a:rPr>
              <a:t>Adding/Editing Members</a:t>
            </a:r>
            <a:endParaRPr lang="en-US" sz="3600" dirty="0">
              <a:solidFill>
                <a:prstClr val="white"/>
              </a:solidFill>
              <a:latin typeface="Century Gothic" pitchFamily="34" charset="0"/>
            </a:endParaRPr>
          </a:p>
        </p:txBody>
      </p:sp>
      <p:cxnSp>
        <p:nvCxnSpPr>
          <p:cNvPr id="11" name="Straight Connector 10"/>
          <p:cNvCxnSpPr/>
          <p:nvPr/>
        </p:nvCxnSpPr>
        <p:spPr>
          <a:xfrm>
            <a:off x="381000" y="3505200"/>
            <a:ext cx="83820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019800"/>
            <a:ext cx="9144000" cy="8382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defTabSz="914400">
              <a:tabLst>
                <a:tab pos="1028700" algn="l"/>
              </a:tabLst>
            </a:pPr>
            <a:r>
              <a:rPr lang="en-US" sz="1600" dirty="0" smtClean="0">
                <a:solidFill>
                  <a:prstClr val="black"/>
                </a:solidFill>
              </a:rPr>
              <a:t>	</a:t>
            </a:r>
            <a:endParaRPr lang="en-US" sz="100" dirty="0" smtClean="0">
              <a:solidFill>
                <a:prstClr val="black"/>
              </a:solidFill>
            </a:endParaRPr>
          </a:p>
          <a:p>
            <a:pPr defTabSz="914400">
              <a:tabLst>
                <a:tab pos="1485900" algn="l"/>
                <a:tab pos="2006600" algn="l"/>
                <a:tab pos="2628900" algn="l"/>
              </a:tabLst>
            </a:pPr>
            <a:r>
              <a:rPr lang="en-US" sz="100" dirty="0" smtClean="0">
                <a:solidFill>
                  <a:srgbClr val="1AB39F">
                    <a:lumMod val="50000"/>
                  </a:srgbClr>
                </a:solidFill>
                <a:latin typeface="Century Gothic" pitchFamily="34" charset="0"/>
              </a:rPr>
              <a:t>	</a:t>
            </a:r>
            <a:r>
              <a:rPr lang="en-US" sz="1600" dirty="0" smtClean="0">
                <a:solidFill>
                  <a:srgbClr val="4E5B6F">
                    <a:lumMod val="75000"/>
                  </a:srgbClr>
                </a:solidFill>
                <a:latin typeface="Century Gothic" pitchFamily="34" charset="0"/>
              </a:rPr>
              <a:t>Executive Committee, Cali-</a:t>
            </a:r>
            <a:r>
              <a:rPr lang="en-US" sz="1600" dirty="0" err="1" smtClean="0">
                <a:solidFill>
                  <a:srgbClr val="4E5B6F">
                    <a:lumMod val="75000"/>
                  </a:srgbClr>
                </a:solidFill>
                <a:latin typeface="Century Gothic" pitchFamily="34" charset="0"/>
              </a:rPr>
              <a:t>Nev</a:t>
            </a:r>
            <a:r>
              <a:rPr lang="en-US" sz="1600" dirty="0" smtClean="0">
                <a:solidFill>
                  <a:srgbClr val="4E5B6F">
                    <a:lumMod val="75000"/>
                  </a:srgbClr>
                </a:solidFill>
                <a:latin typeface="Century Gothic" pitchFamily="34" charset="0"/>
              </a:rPr>
              <a:t>-Ha District, Key Club International</a:t>
            </a:r>
            <a:endParaRPr lang="en-US" sz="1600" dirty="0">
              <a:solidFill>
                <a:srgbClr val="4E5B6F">
                  <a:lumMod val="75000"/>
                </a:srgbClr>
              </a:solidFill>
            </a:endParaRPr>
          </a:p>
        </p:txBody>
      </p:sp>
      <p:sp>
        <p:nvSpPr>
          <p:cNvPr id="6" name="Pentagon 5"/>
          <p:cNvSpPr/>
          <p:nvPr/>
        </p:nvSpPr>
        <p:spPr>
          <a:xfrm>
            <a:off x="0" y="5715000"/>
            <a:ext cx="9144000" cy="533400"/>
          </a:xfrm>
          <a:prstGeom prst="homePlate">
            <a:avLst>
              <a:gd name="adj" fmla="val 93750"/>
            </a:avLst>
          </a:prstGeom>
          <a:solidFill>
            <a:srgbClr val="006699"/>
          </a:solidFill>
          <a:ln>
            <a:solidFill>
              <a:srgbClr val="006699"/>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pic>
        <p:nvPicPr>
          <p:cNvPr id="7171" name="Picture 3"/>
          <p:cNvPicPr>
            <a:picLocks noChangeAspect="1" noChangeArrowheads="1"/>
          </p:cNvPicPr>
          <p:nvPr/>
        </p:nvPicPr>
        <p:blipFill>
          <a:blip r:embed="rId4" cstate="email"/>
          <a:srcRect/>
          <a:stretch>
            <a:fillRect/>
          </a:stretch>
        </p:blipFill>
        <p:spPr bwMode="auto">
          <a:xfrm>
            <a:off x="381000" y="3505200"/>
            <a:ext cx="8382000" cy="2586024"/>
          </a:xfrm>
          <a:prstGeom prst="rect">
            <a:avLst/>
          </a:prstGeom>
          <a:noFill/>
          <a:ln w="9525">
            <a:noFill/>
            <a:miter lim="800000"/>
            <a:headEnd/>
            <a:tailEnd/>
          </a:ln>
        </p:spPr>
      </p:pic>
      <p:pic>
        <p:nvPicPr>
          <p:cNvPr id="7" name="Picture 2" descr="C:\Users\Diane\Documents\Key Club\Newsletters\Graphics\CNH Logo.gif"/>
          <p:cNvPicPr>
            <a:picLocks noChangeAspect="1" noChangeArrowheads="1"/>
          </p:cNvPicPr>
          <p:nvPr/>
        </p:nvPicPr>
        <p:blipFill>
          <a:blip r:embed="rId5" cstate="email"/>
          <a:srcRect/>
          <a:stretch>
            <a:fillRect/>
          </a:stretch>
        </p:blipFill>
        <p:spPr bwMode="auto">
          <a:xfrm>
            <a:off x="8077200" y="5867400"/>
            <a:ext cx="838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encil graphic-White.gif"/>
          <p:cNvPicPr>
            <a:picLocks noChangeAspect="1"/>
          </p:cNvPicPr>
          <p:nvPr/>
        </p:nvPicPr>
        <p:blipFill>
          <a:blip r:embed="rId2" cstate="email"/>
          <a:stretch>
            <a:fillRect/>
          </a:stretch>
        </p:blipFill>
        <p:spPr>
          <a:xfrm>
            <a:off x="0" y="876300"/>
            <a:ext cx="9144000" cy="539750"/>
          </a:xfrm>
          <a:prstGeom prst="rect">
            <a:avLst/>
          </a:prstGeom>
        </p:spPr>
      </p:pic>
      <p:sp>
        <p:nvSpPr>
          <p:cNvPr id="4" name="TextBox 3"/>
          <p:cNvSpPr txBox="1"/>
          <p:nvPr/>
        </p:nvSpPr>
        <p:spPr>
          <a:xfrm>
            <a:off x="304800" y="279400"/>
            <a:ext cx="8305801" cy="646331"/>
          </a:xfrm>
          <a:prstGeom prst="rect">
            <a:avLst/>
          </a:prstGeom>
          <a:noFill/>
        </p:spPr>
        <p:txBody>
          <a:bodyPr wrap="square" rtlCol="0">
            <a:spAutoFit/>
          </a:bodyPr>
          <a:lstStyle/>
          <a:p>
            <a:pPr algn="r" defTabSz="914400"/>
            <a:r>
              <a:rPr lang="en-US" sz="3600" dirty="0" smtClean="0">
                <a:solidFill>
                  <a:prstClr val="white"/>
                </a:solidFill>
                <a:latin typeface="Century Gothic" pitchFamily="34" charset="0"/>
              </a:rPr>
              <a:t>Adding/Editing Members</a:t>
            </a:r>
            <a:endParaRPr lang="en-US" sz="3600" dirty="0">
              <a:solidFill>
                <a:prstClr val="white"/>
              </a:solidFill>
              <a:latin typeface="Century Gothic" pitchFamily="34" charset="0"/>
            </a:endParaRPr>
          </a:p>
        </p:txBody>
      </p:sp>
      <p:pic>
        <p:nvPicPr>
          <p:cNvPr id="8194" name="Picture 2"/>
          <p:cNvPicPr>
            <a:picLocks noChangeAspect="1" noChangeArrowheads="1"/>
          </p:cNvPicPr>
          <p:nvPr/>
        </p:nvPicPr>
        <p:blipFill>
          <a:blip r:embed="rId3" cstate="email"/>
          <a:srcRect/>
          <a:stretch>
            <a:fillRect/>
          </a:stretch>
        </p:blipFill>
        <p:spPr bwMode="auto">
          <a:xfrm>
            <a:off x="228600" y="1600200"/>
            <a:ext cx="8341034" cy="2286000"/>
          </a:xfrm>
          <a:prstGeom prst="rect">
            <a:avLst/>
          </a:prstGeom>
          <a:noFill/>
          <a:ln w="9525">
            <a:noFill/>
            <a:miter lim="800000"/>
            <a:headEnd/>
            <a:tailEnd/>
          </a:ln>
        </p:spPr>
      </p:pic>
      <p:cxnSp>
        <p:nvCxnSpPr>
          <p:cNvPr id="10" name="Straight Connector 9"/>
          <p:cNvCxnSpPr/>
          <p:nvPr/>
        </p:nvCxnSpPr>
        <p:spPr>
          <a:xfrm>
            <a:off x="228600" y="3886200"/>
            <a:ext cx="83820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6019800"/>
            <a:ext cx="9144000" cy="8382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defTabSz="914400">
              <a:tabLst>
                <a:tab pos="1028700" algn="l"/>
              </a:tabLst>
            </a:pPr>
            <a:r>
              <a:rPr lang="en-US" sz="1600" dirty="0" smtClean="0">
                <a:solidFill>
                  <a:prstClr val="black"/>
                </a:solidFill>
              </a:rPr>
              <a:t>	</a:t>
            </a:r>
            <a:endParaRPr lang="en-US" sz="100" dirty="0" smtClean="0">
              <a:solidFill>
                <a:prstClr val="black"/>
              </a:solidFill>
            </a:endParaRPr>
          </a:p>
          <a:p>
            <a:pPr defTabSz="914400">
              <a:tabLst>
                <a:tab pos="1485900" algn="l"/>
                <a:tab pos="2006600" algn="l"/>
                <a:tab pos="2628900" algn="l"/>
              </a:tabLst>
            </a:pPr>
            <a:r>
              <a:rPr lang="en-US" sz="100" dirty="0" smtClean="0">
                <a:solidFill>
                  <a:srgbClr val="1AB39F">
                    <a:lumMod val="50000"/>
                  </a:srgbClr>
                </a:solidFill>
                <a:latin typeface="Century Gothic" pitchFamily="34" charset="0"/>
              </a:rPr>
              <a:t>	</a:t>
            </a:r>
            <a:r>
              <a:rPr lang="en-US" sz="1600" dirty="0" smtClean="0">
                <a:solidFill>
                  <a:srgbClr val="4E5B6F">
                    <a:lumMod val="75000"/>
                  </a:srgbClr>
                </a:solidFill>
                <a:latin typeface="Century Gothic" pitchFamily="34" charset="0"/>
              </a:rPr>
              <a:t>Executive Committee, Cali-</a:t>
            </a:r>
            <a:r>
              <a:rPr lang="en-US" sz="1600" dirty="0" err="1" smtClean="0">
                <a:solidFill>
                  <a:srgbClr val="4E5B6F">
                    <a:lumMod val="75000"/>
                  </a:srgbClr>
                </a:solidFill>
                <a:latin typeface="Century Gothic" pitchFamily="34" charset="0"/>
              </a:rPr>
              <a:t>Nev</a:t>
            </a:r>
            <a:r>
              <a:rPr lang="en-US" sz="1600" dirty="0" smtClean="0">
                <a:solidFill>
                  <a:srgbClr val="4E5B6F">
                    <a:lumMod val="75000"/>
                  </a:srgbClr>
                </a:solidFill>
                <a:latin typeface="Century Gothic" pitchFamily="34" charset="0"/>
              </a:rPr>
              <a:t>-Ha District, Key Club International</a:t>
            </a:r>
            <a:endParaRPr lang="en-US" sz="1600" dirty="0">
              <a:solidFill>
                <a:srgbClr val="4E5B6F">
                  <a:lumMod val="75000"/>
                </a:srgbClr>
              </a:solidFill>
            </a:endParaRPr>
          </a:p>
        </p:txBody>
      </p:sp>
      <p:sp>
        <p:nvSpPr>
          <p:cNvPr id="6" name="Pentagon 5"/>
          <p:cNvSpPr/>
          <p:nvPr/>
        </p:nvSpPr>
        <p:spPr>
          <a:xfrm>
            <a:off x="0" y="5715000"/>
            <a:ext cx="9144000" cy="533400"/>
          </a:xfrm>
          <a:prstGeom prst="homePlate">
            <a:avLst>
              <a:gd name="adj" fmla="val 93750"/>
            </a:avLst>
          </a:prstGeom>
          <a:solidFill>
            <a:srgbClr val="006699"/>
          </a:solidFill>
          <a:ln>
            <a:solidFill>
              <a:srgbClr val="006699"/>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pic>
        <p:nvPicPr>
          <p:cNvPr id="8195" name="Picture 3"/>
          <p:cNvPicPr>
            <a:picLocks noChangeAspect="1" noChangeArrowheads="1"/>
          </p:cNvPicPr>
          <p:nvPr/>
        </p:nvPicPr>
        <p:blipFill>
          <a:blip r:embed="rId4" cstate="email"/>
          <a:srcRect/>
          <a:stretch>
            <a:fillRect/>
          </a:stretch>
        </p:blipFill>
        <p:spPr bwMode="auto">
          <a:xfrm>
            <a:off x="228600" y="3886199"/>
            <a:ext cx="8305800" cy="2138763"/>
          </a:xfrm>
          <a:prstGeom prst="rect">
            <a:avLst/>
          </a:prstGeom>
          <a:noFill/>
          <a:ln w="9525">
            <a:noFill/>
            <a:miter lim="800000"/>
            <a:headEnd/>
            <a:tailEnd/>
          </a:ln>
        </p:spPr>
      </p:pic>
      <p:pic>
        <p:nvPicPr>
          <p:cNvPr id="9" name="Picture 2" descr="C:\Users\Diane\Documents\Key Club\Newsletters\Graphics\CNH Logo.gif"/>
          <p:cNvPicPr>
            <a:picLocks noChangeAspect="1" noChangeArrowheads="1"/>
          </p:cNvPicPr>
          <p:nvPr/>
        </p:nvPicPr>
        <p:blipFill>
          <a:blip r:embed="rId5" cstate="email"/>
          <a:srcRect/>
          <a:stretch>
            <a:fillRect/>
          </a:stretch>
        </p:blipFill>
        <p:spPr bwMode="auto">
          <a:xfrm>
            <a:off x="8077200" y="5867400"/>
            <a:ext cx="838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ncil graphic-White.gif"/>
          <p:cNvPicPr>
            <a:picLocks noChangeAspect="1"/>
          </p:cNvPicPr>
          <p:nvPr/>
        </p:nvPicPr>
        <p:blipFill>
          <a:blip r:embed="rId2" cstate="email"/>
          <a:stretch>
            <a:fillRect/>
          </a:stretch>
        </p:blipFill>
        <p:spPr>
          <a:xfrm>
            <a:off x="0" y="876300"/>
            <a:ext cx="9144000" cy="539750"/>
          </a:xfrm>
          <a:prstGeom prst="rect">
            <a:avLst/>
          </a:prstGeom>
        </p:spPr>
      </p:pic>
      <p:sp>
        <p:nvSpPr>
          <p:cNvPr id="3" name="TextBox 2"/>
          <p:cNvSpPr txBox="1"/>
          <p:nvPr/>
        </p:nvSpPr>
        <p:spPr>
          <a:xfrm>
            <a:off x="304800" y="279400"/>
            <a:ext cx="8305801" cy="646331"/>
          </a:xfrm>
          <a:prstGeom prst="rect">
            <a:avLst/>
          </a:prstGeom>
          <a:noFill/>
        </p:spPr>
        <p:txBody>
          <a:bodyPr wrap="square" rtlCol="0">
            <a:spAutoFit/>
          </a:bodyPr>
          <a:lstStyle/>
          <a:p>
            <a:pPr algn="r" defTabSz="914400"/>
            <a:r>
              <a:rPr lang="en-US" sz="3600" dirty="0" smtClean="0">
                <a:solidFill>
                  <a:prstClr val="white"/>
                </a:solidFill>
                <a:latin typeface="Century Gothic" pitchFamily="34" charset="0"/>
              </a:rPr>
              <a:t>Generating an Invoice</a:t>
            </a:r>
            <a:endParaRPr lang="en-US" sz="3600" dirty="0">
              <a:solidFill>
                <a:prstClr val="white"/>
              </a:solidFill>
              <a:latin typeface="Century Gothic" pitchFamily="34" charset="0"/>
            </a:endParaRPr>
          </a:p>
        </p:txBody>
      </p:sp>
      <p:pic>
        <p:nvPicPr>
          <p:cNvPr id="9218" name="Picture 2"/>
          <p:cNvPicPr>
            <a:picLocks noChangeAspect="1" noChangeArrowheads="1"/>
          </p:cNvPicPr>
          <p:nvPr/>
        </p:nvPicPr>
        <p:blipFill>
          <a:blip r:embed="rId3" cstate="email"/>
          <a:srcRect/>
          <a:stretch>
            <a:fillRect/>
          </a:stretch>
        </p:blipFill>
        <p:spPr bwMode="auto">
          <a:xfrm>
            <a:off x="457200" y="1524000"/>
            <a:ext cx="7924800" cy="2751221"/>
          </a:xfrm>
          <a:prstGeom prst="rect">
            <a:avLst/>
          </a:prstGeom>
          <a:noFill/>
          <a:ln w="9525">
            <a:noFill/>
            <a:miter lim="800000"/>
            <a:headEnd/>
            <a:tailEnd/>
          </a:ln>
        </p:spPr>
      </p:pic>
      <p:cxnSp>
        <p:nvCxnSpPr>
          <p:cNvPr id="10" name="Straight Connector 9"/>
          <p:cNvCxnSpPr/>
          <p:nvPr/>
        </p:nvCxnSpPr>
        <p:spPr>
          <a:xfrm>
            <a:off x="457200" y="4267200"/>
            <a:ext cx="79248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6019800"/>
            <a:ext cx="9144000" cy="8382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defTabSz="914400">
              <a:tabLst>
                <a:tab pos="1028700" algn="l"/>
              </a:tabLst>
            </a:pPr>
            <a:r>
              <a:rPr lang="en-US" sz="1600" dirty="0" smtClean="0">
                <a:solidFill>
                  <a:prstClr val="black"/>
                </a:solidFill>
              </a:rPr>
              <a:t>	</a:t>
            </a:r>
            <a:endParaRPr lang="en-US" sz="100" dirty="0" smtClean="0">
              <a:solidFill>
                <a:prstClr val="black"/>
              </a:solidFill>
            </a:endParaRPr>
          </a:p>
          <a:p>
            <a:pPr defTabSz="914400">
              <a:tabLst>
                <a:tab pos="1485900" algn="l"/>
                <a:tab pos="2006600" algn="l"/>
                <a:tab pos="2628900" algn="l"/>
              </a:tabLst>
            </a:pPr>
            <a:r>
              <a:rPr lang="en-US" sz="100" dirty="0" smtClean="0">
                <a:solidFill>
                  <a:srgbClr val="1AB39F">
                    <a:lumMod val="50000"/>
                  </a:srgbClr>
                </a:solidFill>
                <a:latin typeface="Century Gothic" pitchFamily="34" charset="0"/>
              </a:rPr>
              <a:t>	</a:t>
            </a:r>
            <a:r>
              <a:rPr lang="en-US" sz="1600" dirty="0" smtClean="0">
                <a:solidFill>
                  <a:srgbClr val="4E5B6F">
                    <a:lumMod val="75000"/>
                  </a:srgbClr>
                </a:solidFill>
                <a:latin typeface="Century Gothic" pitchFamily="34" charset="0"/>
              </a:rPr>
              <a:t>Executive Committee, Cali-</a:t>
            </a:r>
            <a:r>
              <a:rPr lang="en-US" sz="1600" dirty="0" err="1" smtClean="0">
                <a:solidFill>
                  <a:srgbClr val="4E5B6F">
                    <a:lumMod val="75000"/>
                  </a:srgbClr>
                </a:solidFill>
                <a:latin typeface="Century Gothic" pitchFamily="34" charset="0"/>
              </a:rPr>
              <a:t>Nev</a:t>
            </a:r>
            <a:r>
              <a:rPr lang="en-US" sz="1600" dirty="0" smtClean="0">
                <a:solidFill>
                  <a:srgbClr val="4E5B6F">
                    <a:lumMod val="75000"/>
                  </a:srgbClr>
                </a:solidFill>
                <a:latin typeface="Century Gothic" pitchFamily="34" charset="0"/>
              </a:rPr>
              <a:t>-Ha District, Key Club International</a:t>
            </a:r>
            <a:endParaRPr lang="en-US" sz="1600" dirty="0">
              <a:solidFill>
                <a:srgbClr val="4E5B6F">
                  <a:lumMod val="75000"/>
                </a:srgbClr>
              </a:solidFill>
            </a:endParaRPr>
          </a:p>
        </p:txBody>
      </p:sp>
      <p:sp>
        <p:nvSpPr>
          <p:cNvPr id="5" name="Pentagon 4"/>
          <p:cNvSpPr/>
          <p:nvPr/>
        </p:nvSpPr>
        <p:spPr>
          <a:xfrm>
            <a:off x="0" y="5715000"/>
            <a:ext cx="9144000" cy="533400"/>
          </a:xfrm>
          <a:prstGeom prst="homePlate">
            <a:avLst>
              <a:gd name="adj" fmla="val 93750"/>
            </a:avLst>
          </a:prstGeom>
          <a:solidFill>
            <a:srgbClr val="006699"/>
          </a:solidFill>
          <a:ln>
            <a:solidFill>
              <a:srgbClr val="006699"/>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pic>
        <p:nvPicPr>
          <p:cNvPr id="9219" name="Picture 3"/>
          <p:cNvPicPr>
            <a:picLocks noChangeAspect="1" noChangeArrowheads="1"/>
          </p:cNvPicPr>
          <p:nvPr/>
        </p:nvPicPr>
        <p:blipFill>
          <a:blip r:embed="rId4" cstate="email"/>
          <a:srcRect/>
          <a:stretch>
            <a:fillRect/>
          </a:stretch>
        </p:blipFill>
        <p:spPr bwMode="auto">
          <a:xfrm>
            <a:off x="457200" y="4267200"/>
            <a:ext cx="7896226" cy="1840648"/>
          </a:xfrm>
          <a:prstGeom prst="rect">
            <a:avLst/>
          </a:prstGeom>
          <a:noFill/>
          <a:ln w="9525">
            <a:noFill/>
            <a:miter lim="800000"/>
            <a:headEnd/>
            <a:tailEnd/>
          </a:ln>
        </p:spPr>
      </p:pic>
      <p:pic>
        <p:nvPicPr>
          <p:cNvPr id="6" name="Picture 2" descr="C:\Users\Diane\Documents\Key Club\Newsletters\Graphics\CNH Logo.gif"/>
          <p:cNvPicPr>
            <a:picLocks noChangeAspect="1" noChangeArrowheads="1"/>
          </p:cNvPicPr>
          <p:nvPr/>
        </p:nvPicPr>
        <p:blipFill>
          <a:blip r:embed="rId5" cstate="email"/>
          <a:srcRect/>
          <a:stretch>
            <a:fillRect/>
          </a:stretch>
        </p:blipFill>
        <p:spPr bwMode="auto">
          <a:xfrm>
            <a:off x="8077200" y="5867400"/>
            <a:ext cx="838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99_Office Theme">
  <a:themeElements>
    <a:clrScheme name="Key Club">
      <a:dk1>
        <a:srgbClr val="002F5F"/>
      </a:dk1>
      <a:lt1>
        <a:sysClr val="window" lastClr="FFFFFF"/>
      </a:lt1>
      <a:dk2>
        <a:srgbClr val="3F9C53"/>
      </a:dk2>
      <a:lt2>
        <a:srgbClr val="BED600"/>
      </a:lt2>
      <a:accent1>
        <a:srgbClr val="E37222"/>
      </a:accent1>
      <a:accent2>
        <a:srgbClr val="0039A6"/>
      </a:accent2>
      <a:accent3>
        <a:srgbClr val="0098C3"/>
      </a:accent3>
      <a:accent4>
        <a:srgbClr val="988642"/>
      </a:accent4>
      <a:accent5>
        <a:srgbClr val="A71930"/>
      </a:accent5>
      <a:accent6>
        <a:srgbClr val="000000"/>
      </a:accent6>
      <a:hlink>
        <a:srgbClr val="98864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1.xml><?xml version="1.0" encoding="utf-8"?>
<a:theme xmlns:a="http://schemas.openxmlformats.org/drawingml/2006/main" name="100_Office Theme">
  <a:themeElements>
    <a:clrScheme name="Key Club">
      <a:dk1>
        <a:srgbClr val="002F5F"/>
      </a:dk1>
      <a:lt1>
        <a:sysClr val="window" lastClr="FFFFFF"/>
      </a:lt1>
      <a:dk2>
        <a:srgbClr val="3F9C53"/>
      </a:dk2>
      <a:lt2>
        <a:srgbClr val="BED600"/>
      </a:lt2>
      <a:accent1>
        <a:srgbClr val="E37222"/>
      </a:accent1>
      <a:accent2>
        <a:srgbClr val="0039A6"/>
      </a:accent2>
      <a:accent3>
        <a:srgbClr val="0098C3"/>
      </a:accent3>
      <a:accent4>
        <a:srgbClr val="988642"/>
      </a:accent4>
      <a:accent5>
        <a:srgbClr val="A71930"/>
      </a:accent5>
      <a:accent6>
        <a:srgbClr val="000000"/>
      </a:accent6>
      <a:hlink>
        <a:srgbClr val="98864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2.xml><?xml version="1.0" encoding="utf-8"?>
<a:theme xmlns:a="http://schemas.openxmlformats.org/drawingml/2006/main" name="101_Office Theme">
  <a:themeElements>
    <a:clrScheme name="Key Club">
      <a:dk1>
        <a:srgbClr val="002F5F"/>
      </a:dk1>
      <a:lt1>
        <a:sysClr val="window" lastClr="FFFFFF"/>
      </a:lt1>
      <a:dk2>
        <a:srgbClr val="3F9C53"/>
      </a:dk2>
      <a:lt2>
        <a:srgbClr val="BED600"/>
      </a:lt2>
      <a:accent1>
        <a:srgbClr val="E37222"/>
      </a:accent1>
      <a:accent2>
        <a:srgbClr val="0039A6"/>
      </a:accent2>
      <a:accent3>
        <a:srgbClr val="0098C3"/>
      </a:accent3>
      <a:accent4>
        <a:srgbClr val="988642"/>
      </a:accent4>
      <a:accent5>
        <a:srgbClr val="A71930"/>
      </a:accent5>
      <a:accent6>
        <a:srgbClr val="000000"/>
      </a:accent6>
      <a:hlink>
        <a:srgbClr val="98864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3.xml><?xml version="1.0" encoding="utf-8"?>
<a:theme xmlns:a="http://schemas.openxmlformats.org/drawingml/2006/main" name="102_Office Theme">
  <a:themeElements>
    <a:clrScheme name="Key Club">
      <a:dk1>
        <a:srgbClr val="002F5F"/>
      </a:dk1>
      <a:lt1>
        <a:sysClr val="window" lastClr="FFFFFF"/>
      </a:lt1>
      <a:dk2>
        <a:srgbClr val="3F9C53"/>
      </a:dk2>
      <a:lt2>
        <a:srgbClr val="BED600"/>
      </a:lt2>
      <a:accent1>
        <a:srgbClr val="E37222"/>
      </a:accent1>
      <a:accent2>
        <a:srgbClr val="0039A6"/>
      </a:accent2>
      <a:accent3>
        <a:srgbClr val="0098C3"/>
      </a:accent3>
      <a:accent4>
        <a:srgbClr val="988642"/>
      </a:accent4>
      <a:accent5>
        <a:srgbClr val="A71930"/>
      </a:accent5>
      <a:accent6>
        <a:srgbClr val="000000"/>
      </a:accent6>
      <a:hlink>
        <a:srgbClr val="98864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4.xml><?xml version="1.0" encoding="utf-8"?>
<a:theme xmlns:a="http://schemas.openxmlformats.org/drawingml/2006/main" name="10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10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10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10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10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10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10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11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11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11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11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11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11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1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8.xml><?xml version="1.0" encoding="utf-8"?>
<a:theme xmlns:a="http://schemas.openxmlformats.org/drawingml/2006/main" name="1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9.xml><?xml version="1.0" encoding="utf-8"?>
<a:theme xmlns:a="http://schemas.openxmlformats.org/drawingml/2006/main" name="1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1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1.xml><?xml version="1.0" encoding="utf-8"?>
<a:theme xmlns:a="http://schemas.openxmlformats.org/drawingml/2006/main" name="1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2.xml><?xml version="1.0" encoding="utf-8"?>
<a:theme xmlns:a="http://schemas.openxmlformats.org/drawingml/2006/main" name="1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3.xml><?xml version="1.0" encoding="utf-8"?>
<a:theme xmlns:a="http://schemas.openxmlformats.org/drawingml/2006/main" name="1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4.xml><?xml version="1.0" encoding="utf-8"?>
<a:theme xmlns:a="http://schemas.openxmlformats.org/drawingml/2006/main" name="1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5.xml><?xml version="1.0" encoding="utf-8"?>
<a:theme xmlns:a="http://schemas.openxmlformats.org/drawingml/2006/main" name="1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6.xml><?xml version="1.0" encoding="utf-8"?>
<a:theme xmlns:a="http://schemas.openxmlformats.org/drawingml/2006/main" name="1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7.xml><?xml version="1.0" encoding="utf-8"?>
<a:theme xmlns:a="http://schemas.openxmlformats.org/drawingml/2006/main" name="1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8.xml><?xml version="1.0" encoding="utf-8"?>
<a:theme xmlns:a="http://schemas.openxmlformats.org/drawingml/2006/main" name="1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9.xml><?xml version="1.0" encoding="utf-8"?>
<a:theme xmlns:a="http://schemas.openxmlformats.org/drawingml/2006/main" name="1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ＭＳ Ｐゴシック"/>
      </a:majorFont>
      <a:minorFont>
        <a:latin typeface="Goudy Old Styl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ＭＳ Ｐゴシック"/>
      </a:majorFont>
      <a:minorFont>
        <a:latin typeface="Goudy Old Styl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ＭＳ Ｐゴシック"/>
      </a:majorFont>
      <a:minorFont>
        <a:latin typeface="Goudy Old Styl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ＭＳ Ｐゴシック"/>
      </a:majorFont>
      <a:minorFont>
        <a:latin typeface="Goudy Old Styl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ＭＳ Ｐゴシック"/>
      </a:majorFont>
      <a:minorFont>
        <a:latin typeface="Goudy Old Styl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ＭＳ Ｐゴシック"/>
      </a:majorFont>
      <a:minorFont>
        <a:latin typeface="Goudy Old Styl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ＭＳ Ｐゴシック"/>
      </a:majorFont>
      <a:minorFont>
        <a:latin typeface="Goudy Old Styl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ＭＳ Ｐゴシック"/>
      </a:majorFont>
      <a:minorFont>
        <a:latin typeface="Goudy Old Styl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ＭＳ Ｐゴシック"/>
      </a:majorFont>
      <a:minorFont>
        <a:latin typeface="Goudy Old Styl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ＭＳ Ｐゴシック"/>
      </a:majorFont>
      <a:minorFont>
        <a:latin typeface="Goudy Old Styl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ＭＳ Ｐゴシック"/>
      </a:majorFont>
      <a:minorFont>
        <a:latin typeface="Goudy Old Styl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ＭＳ Ｐゴシック"/>
      </a:majorFont>
      <a:minorFont>
        <a:latin typeface="Goudy Old Styl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ＭＳ Ｐゴシック"/>
      </a:majorFont>
      <a:minorFont>
        <a:latin typeface="Goudy Old Styl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ＭＳ Ｐゴシック"/>
      </a:majorFont>
      <a:minorFont>
        <a:latin typeface="Goudy Old Styl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ＭＳ Ｐゴシック"/>
      </a:majorFont>
      <a:minorFont>
        <a:latin typeface="Goudy Old Styl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ＭＳ Ｐゴシック"/>
      </a:majorFont>
      <a:minorFont>
        <a:latin typeface="Goudy Old Styl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ＭＳ Ｐゴシック"/>
      </a:majorFont>
      <a:minorFont>
        <a:latin typeface="Goudy Old Styl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ＭＳ Ｐゴシック"/>
      </a:majorFont>
      <a:minorFont>
        <a:latin typeface="Goudy Old Styl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ＭＳ Ｐゴシック"/>
      </a:majorFont>
      <a:minorFont>
        <a:latin typeface="Goudy Old Styl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3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3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3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3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3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3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4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4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4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4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8.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9.xml><?xml version="1.0" encoding="utf-8"?>
<a:theme xmlns:a="http://schemas.openxmlformats.org/drawingml/2006/main" name="4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0.xml><?xml version="1.0" encoding="utf-8"?>
<a:theme xmlns:a="http://schemas.openxmlformats.org/drawingml/2006/main" name="4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2.xml><?xml version="1.0" encoding="utf-8"?>
<a:theme xmlns:a="http://schemas.openxmlformats.org/drawingml/2006/main" name="5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3.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4.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5.xml><?xml version="1.0" encoding="utf-8"?>
<a:theme xmlns:a="http://schemas.openxmlformats.org/drawingml/2006/main" name="5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6.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7.xml><?xml version="1.0" encoding="utf-8"?>
<a:theme xmlns:a="http://schemas.openxmlformats.org/drawingml/2006/main" name="5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8.xml><?xml version="1.0" encoding="utf-8"?>
<a:theme xmlns:a="http://schemas.openxmlformats.org/drawingml/2006/main" name="5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9.xml><?xml version="1.0" encoding="utf-8"?>
<a:theme xmlns:a="http://schemas.openxmlformats.org/drawingml/2006/main" name="5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5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1.xml><?xml version="1.0" encoding="utf-8"?>
<a:theme xmlns:a="http://schemas.openxmlformats.org/drawingml/2006/main" name="6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2.xml><?xml version="1.0" encoding="utf-8"?>
<a:theme xmlns:a="http://schemas.openxmlformats.org/drawingml/2006/main" name="6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3.xml><?xml version="1.0" encoding="utf-8"?>
<a:theme xmlns:a="http://schemas.openxmlformats.org/drawingml/2006/main" name="6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4.xml><?xml version="1.0" encoding="utf-8"?>
<a:theme xmlns:a="http://schemas.openxmlformats.org/drawingml/2006/main" name="6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5.xml><?xml version="1.0" encoding="utf-8"?>
<a:theme xmlns:a="http://schemas.openxmlformats.org/drawingml/2006/main" name="6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6.xml><?xml version="1.0" encoding="utf-8"?>
<a:theme xmlns:a="http://schemas.openxmlformats.org/drawingml/2006/main" name="6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7.xml><?xml version="1.0" encoding="utf-8"?>
<a:theme xmlns:a="http://schemas.openxmlformats.org/drawingml/2006/main" name="66_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8.xml><?xml version="1.0" encoding="utf-8"?>
<a:theme xmlns:a="http://schemas.openxmlformats.org/drawingml/2006/main" name="67_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9.xml><?xml version="1.0" encoding="utf-8"?>
<a:theme xmlns:a="http://schemas.openxmlformats.org/drawingml/2006/main" name="68_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69_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1.xml><?xml version="1.0" encoding="utf-8"?>
<a:theme xmlns:a="http://schemas.openxmlformats.org/drawingml/2006/main" name="70_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2.xml><?xml version="1.0" encoding="utf-8"?>
<a:theme xmlns:a="http://schemas.openxmlformats.org/drawingml/2006/main" name="71_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3.xml><?xml version="1.0" encoding="utf-8"?>
<a:theme xmlns:a="http://schemas.openxmlformats.org/drawingml/2006/main" name="72_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4.xml><?xml version="1.0" encoding="utf-8"?>
<a:theme xmlns:a="http://schemas.openxmlformats.org/drawingml/2006/main" name="73_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5.xml><?xml version="1.0" encoding="utf-8"?>
<a:theme xmlns:a="http://schemas.openxmlformats.org/drawingml/2006/main" name="74_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6.xml><?xml version="1.0" encoding="utf-8"?>
<a:theme xmlns:a="http://schemas.openxmlformats.org/drawingml/2006/main" name="75_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7.xml><?xml version="1.0" encoding="utf-8"?>
<a:theme xmlns:a="http://schemas.openxmlformats.org/drawingml/2006/main" name="76_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8.xml><?xml version="1.0" encoding="utf-8"?>
<a:theme xmlns:a="http://schemas.openxmlformats.org/drawingml/2006/main" name="77_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9.xml><?xml version="1.0" encoding="utf-8"?>
<a:theme xmlns:a="http://schemas.openxmlformats.org/drawingml/2006/main" name="78_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79_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1.xml><?xml version="1.0" encoding="utf-8"?>
<a:theme xmlns:a="http://schemas.openxmlformats.org/drawingml/2006/main" name="80_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2.xml><?xml version="1.0" encoding="utf-8"?>
<a:theme xmlns:a="http://schemas.openxmlformats.org/drawingml/2006/main" name="81_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3.xml><?xml version="1.0" encoding="utf-8"?>
<a:theme xmlns:a="http://schemas.openxmlformats.org/drawingml/2006/main" name="82_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4.xml><?xml version="1.0" encoding="utf-8"?>
<a:theme xmlns:a="http://schemas.openxmlformats.org/drawingml/2006/main" name="83_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5.xml><?xml version="1.0" encoding="utf-8"?>
<a:theme xmlns:a="http://schemas.openxmlformats.org/drawingml/2006/main" name="84_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6.xml><?xml version="1.0" encoding="utf-8"?>
<a:theme xmlns:a="http://schemas.openxmlformats.org/drawingml/2006/main" name="85_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7.xml><?xml version="1.0" encoding="utf-8"?>
<a:theme xmlns:a="http://schemas.openxmlformats.org/drawingml/2006/main" name="86_Office Theme">
  <a:themeElements>
    <a:clrScheme name="Key Club">
      <a:dk1>
        <a:srgbClr val="002F5F"/>
      </a:dk1>
      <a:lt1>
        <a:sysClr val="window" lastClr="FFFFFF"/>
      </a:lt1>
      <a:dk2>
        <a:srgbClr val="3F9C53"/>
      </a:dk2>
      <a:lt2>
        <a:srgbClr val="BED600"/>
      </a:lt2>
      <a:accent1>
        <a:srgbClr val="E37222"/>
      </a:accent1>
      <a:accent2>
        <a:srgbClr val="0039A6"/>
      </a:accent2>
      <a:accent3>
        <a:srgbClr val="0098C3"/>
      </a:accent3>
      <a:accent4>
        <a:srgbClr val="988642"/>
      </a:accent4>
      <a:accent5>
        <a:srgbClr val="A71930"/>
      </a:accent5>
      <a:accent6>
        <a:srgbClr val="000000"/>
      </a:accent6>
      <a:hlink>
        <a:srgbClr val="98864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8.xml><?xml version="1.0" encoding="utf-8"?>
<a:theme xmlns:a="http://schemas.openxmlformats.org/drawingml/2006/main" name="87_Office Theme">
  <a:themeElements>
    <a:clrScheme name="Key Club">
      <a:dk1>
        <a:srgbClr val="002F5F"/>
      </a:dk1>
      <a:lt1>
        <a:sysClr val="window" lastClr="FFFFFF"/>
      </a:lt1>
      <a:dk2>
        <a:srgbClr val="3F9C53"/>
      </a:dk2>
      <a:lt2>
        <a:srgbClr val="BED600"/>
      </a:lt2>
      <a:accent1>
        <a:srgbClr val="E37222"/>
      </a:accent1>
      <a:accent2>
        <a:srgbClr val="0039A6"/>
      </a:accent2>
      <a:accent3>
        <a:srgbClr val="0098C3"/>
      </a:accent3>
      <a:accent4>
        <a:srgbClr val="988642"/>
      </a:accent4>
      <a:accent5>
        <a:srgbClr val="A71930"/>
      </a:accent5>
      <a:accent6>
        <a:srgbClr val="000000"/>
      </a:accent6>
      <a:hlink>
        <a:srgbClr val="98864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9.xml><?xml version="1.0" encoding="utf-8"?>
<a:theme xmlns:a="http://schemas.openxmlformats.org/drawingml/2006/main" name="88_Office Theme">
  <a:themeElements>
    <a:clrScheme name="Key Club">
      <a:dk1>
        <a:srgbClr val="002F5F"/>
      </a:dk1>
      <a:lt1>
        <a:sysClr val="window" lastClr="FFFFFF"/>
      </a:lt1>
      <a:dk2>
        <a:srgbClr val="3F9C53"/>
      </a:dk2>
      <a:lt2>
        <a:srgbClr val="BED600"/>
      </a:lt2>
      <a:accent1>
        <a:srgbClr val="E37222"/>
      </a:accent1>
      <a:accent2>
        <a:srgbClr val="0039A6"/>
      </a:accent2>
      <a:accent3>
        <a:srgbClr val="0098C3"/>
      </a:accent3>
      <a:accent4>
        <a:srgbClr val="988642"/>
      </a:accent4>
      <a:accent5>
        <a:srgbClr val="A71930"/>
      </a:accent5>
      <a:accent6>
        <a:srgbClr val="000000"/>
      </a:accent6>
      <a:hlink>
        <a:srgbClr val="98864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89_Office Theme">
  <a:themeElements>
    <a:clrScheme name="Key Club">
      <a:dk1>
        <a:srgbClr val="002F5F"/>
      </a:dk1>
      <a:lt1>
        <a:sysClr val="window" lastClr="FFFFFF"/>
      </a:lt1>
      <a:dk2>
        <a:srgbClr val="3F9C53"/>
      </a:dk2>
      <a:lt2>
        <a:srgbClr val="BED600"/>
      </a:lt2>
      <a:accent1>
        <a:srgbClr val="E37222"/>
      </a:accent1>
      <a:accent2>
        <a:srgbClr val="0039A6"/>
      </a:accent2>
      <a:accent3>
        <a:srgbClr val="0098C3"/>
      </a:accent3>
      <a:accent4>
        <a:srgbClr val="988642"/>
      </a:accent4>
      <a:accent5>
        <a:srgbClr val="A71930"/>
      </a:accent5>
      <a:accent6>
        <a:srgbClr val="000000"/>
      </a:accent6>
      <a:hlink>
        <a:srgbClr val="98864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1.xml><?xml version="1.0" encoding="utf-8"?>
<a:theme xmlns:a="http://schemas.openxmlformats.org/drawingml/2006/main" name="90_Office Theme">
  <a:themeElements>
    <a:clrScheme name="Key Club">
      <a:dk1>
        <a:srgbClr val="002F5F"/>
      </a:dk1>
      <a:lt1>
        <a:sysClr val="window" lastClr="FFFFFF"/>
      </a:lt1>
      <a:dk2>
        <a:srgbClr val="3F9C53"/>
      </a:dk2>
      <a:lt2>
        <a:srgbClr val="BED600"/>
      </a:lt2>
      <a:accent1>
        <a:srgbClr val="E37222"/>
      </a:accent1>
      <a:accent2>
        <a:srgbClr val="0039A6"/>
      </a:accent2>
      <a:accent3>
        <a:srgbClr val="0098C3"/>
      </a:accent3>
      <a:accent4>
        <a:srgbClr val="988642"/>
      </a:accent4>
      <a:accent5>
        <a:srgbClr val="A71930"/>
      </a:accent5>
      <a:accent6>
        <a:srgbClr val="000000"/>
      </a:accent6>
      <a:hlink>
        <a:srgbClr val="98864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2.xml><?xml version="1.0" encoding="utf-8"?>
<a:theme xmlns:a="http://schemas.openxmlformats.org/drawingml/2006/main" name="91_Office Theme">
  <a:themeElements>
    <a:clrScheme name="Key Club">
      <a:dk1>
        <a:srgbClr val="002F5F"/>
      </a:dk1>
      <a:lt1>
        <a:sysClr val="window" lastClr="FFFFFF"/>
      </a:lt1>
      <a:dk2>
        <a:srgbClr val="3F9C53"/>
      </a:dk2>
      <a:lt2>
        <a:srgbClr val="BED600"/>
      </a:lt2>
      <a:accent1>
        <a:srgbClr val="E37222"/>
      </a:accent1>
      <a:accent2>
        <a:srgbClr val="0039A6"/>
      </a:accent2>
      <a:accent3>
        <a:srgbClr val="0098C3"/>
      </a:accent3>
      <a:accent4>
        <a:srgbClr val="988642"/>
      </a:accent4>
      <a:accent5>
        <a:srgbClr val="A71930"/>
      </a:accent5>
      <a:accent6>
        <a:srgbClr val="000000"/>
      </a:accent6>
      <a:hlink>
        <a:srgbClr val="98864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3.xml><?xml version="1.0" encoding="utf-8"?>
<a:theme xmlns:a="http://schemas.openxmlformats.org/drawingml/2006/main" name="92_Office Theme">
  <a:themeElements>
    <a:clrScheme name="Key Club">
      <a:dk1>
        <a:srgbClr val="002F5F"/>
      </a:dk1>
      <a:lt1>
        <a:sysClr val="window" lastClr="FFFFFF"/>
      </a:lt1>
      <a:dk2>
        <a:srgbClr val="3F9C53"/>
      </a:dk2>
      <a:lt2>
        <a:srgbClr val="BED600"/>
      </a:lt2>
      <a:accent1>
        <a:srgbClr val="E37222"/>
      </a:accent1>
      <a:accent2>
        <a:srgbClr val="0039A6"/>
      </a:accent2>
      <a:accent3>
        <a:srgbClr val="0098C3"/>
      </a:accent3>
      <a:accent4>
        <a:srgbClr val="988642"/>
      </a:accent4>
      <a:accent5>
        <a:srgbClr val="A71930"/>
      </a:accent5>
      <a:accent6>
        <a:srgbClr val="000000"/>
      </a:accent6>
      <a:hlink>
        <a:srgbClr val="98864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4.xml><?xml version="1.0" encoding="utf-8"?>
<a:theme xmlns:a="http://schemas.openxmlformats.org/drawingml/2006/main" name="93_Office Theme">
  <a:themeElements>
    <a:clrScheme name="Key Club">
      <a:dk1>
        <a:srgbClr val="002F5F"/>
      </a:dk1>
      <a:lt1>
        <a:sysClr val="window" lastClr="FFFFFF"/>
      </a:lt1>
      <a:dk2>
        <a:srgbClr val="3F9C53"/>
      </a:dk2>
      <a:lt2>
        <a:srgbClr val="BED600"/>
      </a:lt2>
      <a:accent1>
        <a:srgbClr val="E37222"/>
      </a:accent1>
      <a:accent2>
        <a:srgbClr val="0039A6"/>
      </a:accent2>
      <a:accent3>
        <a:srgbClr val="0098C3"/>
      </a:accent3>
      <a:accent4>
        <a:srgbClr val="988642"/>
      </a:accent4>
      <a:accent5>
        <a:srgbClr val="A71930"/>
      </a:accent5>
      <a:accent6>
        <a:srgbClr val="000000"/>
      </a:accent6>
      <a:hlink>
        <a:srgbClr val="98864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5.xml><?xml version="1.0" encoding="utf-8"?>
<a:theme xmlns:a="http://schemas.openxmlformats.org/drawingml/2006/main" name="94_Office Theme">
  <a:themeElements>
    <a:clrScheme name="Key Club">
      <a:dk1>
        <a:srgbClr val="002F5F"/>
      </a:dk1>
      <a:lt1>
        <a:sysClr val="window" lastClr="FFFFFF"/>
      </a:lt1>
      <a:dk2>
        <a:srgbClr val="3F9C53"/>
      </a:dk2>
      <a:lt2>
        <a:srgbClr val="BED600"/>
      </a:lt2>
      <a:accent1>
        <a:srgbClr val="E37222"/>
      </a:accent1>
      <a:accent2>
        <a:srgbClr val="0039A6"/>
      </a:accent2>
      <a:accent3>
        <a:srgbClr val="0098C3"/>
      </a:accent3>
      <a:accent4>
        <a:srgbClr val="988642"/>
      </a:accent4>
      <a:accent5>
        <a:srgbClr val="A71930"/>
      </a:accent5>
      <a:accent6>
        <a:srgbClr val="000000"/>
      </a:accent6>
      <a:hlink>
        <a:srgbClr val="98864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6.xml><?xml version="1.0" encoding="utf-8"?>
<a:theme xmlns:a="http://schemas.openxmlformats.org/drawingml/2006/main" name="95_Office Theme">
  <a:themeElements>
    <a:clrScheme name="Key Club">
      <a:dk1>
        <a:srgbClr val="002F5F"/>
      </a:dk1>
      <a:lt1>
        <a:sysClr val="window" lastClr="FFFFFF"/>
      </a:lt1>
      <a:dk2>
        <a:srgbClr val="3F9C53"/>
      </a:dk2>
      <a:lt2>
        <a:srgbClr val="BED600"/>
      </a:lt2>
      <a:accent1>
        <a:srgbClr val="E37222"/>
      </a:accent1>
      <a:accent2>
        <a:srgbClr val="0039A6"/>
      </a:accent2>
      <a:accent3>
        <a:srgbClr val="0098C3"/>
      </a:accent3>
      <a:accent4>
        <a:srgbClr val="988642"/>
      </a:accent4>
      <a:accent5>
        <a:srgbClr val="A71930"/>
      </a:accent5>
      <a:accent6>
        <a:srgbClr val="000000"/>
      </a:accent6>
      <a:hlink>
        <a:srgbClr val="98864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7.xml><?xml version="1.0" encoding="utf-8"?>
<a:theme xmlns:a="http://schemas.openxmlformats.org/drawingml/2006/main" name="96_Office Theme">
  <a:themeElements>
    <a:clrScheme name="Key Club">
      <a:dk1>
        <a:srgbClr val="002F5F"/>
      </a:dk1>
      <a:lt1>
        <a:sysClr val="window" lastClr="FFFFFF"/>
      </a:lt1>
      <a:dk2>
        <a:srgbClr val="3F9C53"/>
      </a:dk2>
      <a:lt2>
        <a:srgbClr val="BED600"/>
      </a:lt2>
      <a:accent1>
        <a:srgbClr val="E37222"/>
      </a:accent1>
      <a:accent2>
        <a:srgbClr val="0039A6"/>
      </a:accent2>
      <a:accent3>
        <a:srgbClr val="0098C3"/>
      </a:accent3>
      <a:accent4>
        <a:srgbClr val="988642"/>
      </a:accent4>
      <a:accent5>
        <a:srgbClr val="A71930"/>
      </a:accent5>
      <a:accent6>
        <a:srgbClr val="000000"/>
      </a:accent6>
      <a:hlink>
        <a:srgbClr val="98864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8.xml><?xml version="1.0" encoding="utf-8"?>
<a:theme xmlns:a="http://schemas.openxmlformats.org/drawingml/2006/main" name="97_Office Theme">
  <a:themeElements>
    <a:clrScheme name="Key Club">
      <a:dk1>
        <a:srgbClr val="002F5F"/>
      </a:dk1>
      <a:lt1>
        <a:sysClr val="window" lastClr="FFFFFF"/>
      </a:lt1>
      <a:dk2>
        <a:srgbClr val="3F9C53"/>
      </a:dk2>
      <a:lt2>
        <a:srgbClr val="BED600"/>
      </a:lt2>
      <a:accent1>
        <a:srgbClr val="E37222"/>
      </a:accent1>
      <a:accent2>
        <a:srgbClr val="0039A6"/>
      </a:accent2>
      <a:accent3>
        <a:srgbClr val="0098C3"/>
      </a:accent3>
      <a:accent4>
        <a:srgbClr val="988642"/>
      </a:accent4>
      <a:accent5>
        <a:srgbClr val="A71930"/>
      </a:accent5>
      <a:accent6>
        <a:srgbClr val="000000"/>
      </a:accent6>
      <a:hlink>
        <a:srgbClr val="98864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9.xml><?xml version="1.0" encoding="utf-8"?>
<a:theme xmlns:a="http://schemas.openxmlformats.org/drawingml/2006/main" name="98_Office Theme">
  <a:themeElements>
    <a:clrScheme name="Key Club">
      <a:dk1>
        <a:srgbClr val="002F5F"/>
      </a:dk1>
      <a:lt1>
        <a:sysClr val="window" lastClr="FFFFFF"/>
      </a:lt1>
      <a:dk2>
        <a:srgbClr val="3F9C53"/>
      </a:dk2>
      <a:lt2>
        <a:srgbClr val="BED600"/>
      </a:lt2>
      <a:accent1>
        <a:srgbClr val="E37222"/>
      </a:accent1>
      <a:accent2>
        <a:srgbClr val="0039A6"/>
      </a:accent2>
      <a:accent3>
        <a:srgbClr val="0098C3"/>
      </a:accent3>
      <a:accent4>
        <a:srgbClr val="988642"/>
      </a:accent4>
      <a:accent5>
        <a:srgbClr val="A71930"/>
      </a:accent5>
      <a:accent6>
        <a:srgbClr val="000000"/>
      </a:accent6>
      <a:hlink>
        <a:srgbClr val="98864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1272620</TotalTime>
  <Words>5186</Words>
  <Application>Microsoft Office PowerPoint</Application>
  <PresentationFormat>On-screen Show (4:3)</PresentationFormat>
  <Paragraphs>1033</Paragraphs>
  <Slides>151</Slides>
  <Notes>82</Notes>
  <HiddenSlides>0</HiddenSlides>
  <MMClips>0</MMClips>
  <ScaleCrop>false</ScaleCrop>
  <HeadingPairs>
    <vt:vector size="6" baseType="variant">
      <vt:variant>
        <vt:lpstr>Theme</vt:lpstr>
      </vt:variant>
      <vt:variant>
        <vt:i4>129</vt:i4>
      </vt:variant>
      <vt:variant>
        <vt:lpstr>Links</vt:lpstr>
      </vt:variant>
      <vt:variant>
        <vt:i4>2</vt:i4>
      </vt:variant>
      <vt:variant>
        <vt:lpstr>Slide Titles</vt:lpstr>
      </vt:variant>
      <vt:variant>
        <vt:i4>151</vt:i4>
      </vt:variant>
    </vt:vector>
  </HeadingPairs>
  <TitlesOfParts>
    <vt:vector size="282"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30_Office Theme</vt:lpstr>
      <vt:lpstr>31_Office Theme</vt:lpstr>
      <vt:lpstr>32_Office Theme</vt:lpstr>
      <vt:lpstr>33_Office Theme</vt:lpstr>
      <vt:lpstr>34_Office Theme</vt:lpstr>
      <vt:lpstr>35_Office Theme</vt:lpstr>
      <vt:lpstr>36_Office Theme</vt:lpstr>
      <vt:lpstr>37_Office Theme</vt:lpstr>
      <vt:lpstr>38_Office Theme</vt:lpstr>
      <vt:lpstr>39_Office Theme</vt:lpstr>
      <vt:lpstr>40_Office Theme</vt:lpstr>
      <vt:lpstr>41_Office Theme</vt:lpstr>
      <vt:lpstr>42_Office Theme</vt:lpstr>
      <vt:lpstr>43_Office Theme</vt:lpstr>
      <vt:lpstr>44_Office Theme</vt:lpstr>
      <vt:lpstr>45_Office Theme</vt:lpstr>
      <vt:lpstr>46_Office Theme</vt:lpstr>
      <vt:lpstr>47_Office Theme</vt:lpstr>
      <vt:lpstr>48_Office Theme</vt:lpstr>
      <vt:lpstr>49_Office Theme</vt:lpstr>
      <vt:lpstr>50_Office Theme</vt:lpstr>
      <vt:lpstr>51_Office Theme</vt:lpstr>
      <vt:lpstr>52_Office Theme</vt:lpstr>
      <vt:lpstr>53_Office Theme</vt:lpstr>
      <vt:lpstr>54_Office Theme</vt:lpstr>
      <vt:lpstr>55_Office Theme</vt:lpstr>
      <vt:lpstr>56_Office Theme</vt:lpstr>
      <vt:lpstr>57_Office Theme</vt:lpstr>
      <vt:lpstr>58_Office Theme</vt:lpstr>
      <vt:lpstr>59_Office Theme</vt:lpstr>
      <vt:lpstr>60_Office Theme</vt:lpstr>
      <vt:lpstr>61_Office Theme</vt:lpstr>
      <vt:lpstr>62_Office Theme</vt:lpstr>
      <vt:lpstr>63_Office Theme</vt:lpstr>
      <vt:lpstr>64_Office Theme</vt:lpstr>
      <vt:lpstr>65_Office Theme</vt:lpstr>
      <vt:lpstr>66_Office Theme</vt:lpstr>
      <vt:lpstr>67_Office Theme</vt:lpstr>
      <vt:lpstr>68_Office Theme</vt:lpstr>
      <vt:lpstr>69_Office Theme</vt:lpstr>
      <vt:lpstr>70_Office Theme</vt:lpstr>
      <vt:lpstr>71_Office Theme</vt:lpstr>
      <vt:lpstr>72_Office Theme</vt:lpstr>
      <vt:lpstr>73_Office Theme</vt:lpstr>
      <vt:lpstr>74_Office Theme</vt:lpstr>
      <vt:lpstr>75_Office Theme</vt:lpstr>
      <vt:lpstr>76_Office Theme</vt:lpstr>
      <vt:lpstr>77_Office Theme</vt:lpstr>
      <vt:lpstr>78_Office Theme</vt:lpstr>
      <vt:lpstr>79_Office Theme</vt:lpstr>
      <vt:lpstr>80_Office Theme</vt:lpstr>
      <vt:lpstr>81_Office Theme</vt:lpstr>
      <vt:lpstr>82_Office Theme</vt:lpstr>
      <vt:lpstr>83_Office Theme</vt:lpstr>
      <vt:lpstr>84_Office Theme</vt:lpstr>
      <vt:lpstr>85_Office Theme</vt:lpstr>
      <vt:lpstr>86_Office Theme</vt:lpstr>
      <vt:lpstr>87_Office Theme</vt:lpstr>
      <vt:lpstr>88_Office Theme</vt:lpstr>
      <vt:lpstr>89_Office Theme</vt:lpstr>
      <vt:lpstr>90_Office Theme</vt:lpstr>
      <vt:lpstr>91_Office Theme</vt:lpstr>
      <vt:lpstr>92_Office Theme</vt:lpstr>
      <vt:lpstr>93_Office Theme</vt:lpstr>
      <vt:lpstr>94_Office Theme</vt:lpstr>
      <vt:lpstr>95_Office Theme</vt:lpstr>
      <vt:lpstr>96_Office Theme</vt:lpstr>
      <vt:lpstr>97_Office Theme</vt:lpstr>
      <vt:lpstr>98_Office Theme</vt:lpstr>
      <vt:lpstr>99_Office Theme</vt:lpstr>
      <vt:lpstr>100_Office Theme</vt:lpstr>
      <vt:lpstr>101_Office Theme</vt:lpstr>
      <vt:lpstr>102_Office Theme</vt:lpstr>
      <vt:lpstr>103_Office Theme</vt:lpstr>
      <vt:lpstr>104_Office Theme</vt:lpstr>
      <vt:lpstr>105_Office Theme</vt:lpstr>
      <vt:lpstr>106_Office Theme</vt:lpstr>
      <vt:lpstr>107_Office Theme</vt:lpstr>
      <vt:lpstr>108_Office Theme</vt:lpstr>
      <vt:lpstr>109_Office Theme</vt:lpstr>
      <vt:lpstr>110_Office Theme</vt:lpstr>
      <vt:lpstr>111_Office Theme</vt:lpstr>
      <vt:lpstr>112_Office Theme</vt:lpstr>
      <vt:lpstr>113_Office Theme</vt:lpstr>
      <vt:lpstr>114_Office Theme</vt:lpstr>
      <vt:lpstr>115_Office Theme</vt:lpstr>
      <vt:lpstr>116_Office Theme</vt:lpstr>
      <vt:lpstr>117_Office Theme</vt:lpstr>
      <vt:lpstr>118_Office Theme</vt:lpstr>
      <vt:lpstr>119_Office Theme</vt:lpstr>
      <vt:lpstr>120_Office Theme</vt:lpstr>
      <vt:lpstr>121_Office Theme</vt:lpstr>
      <vt:lpstr>122_Office Theme</vt:lpstr>
      <vt:lpstr>123_Office Theme</vt:lpstr>
      <vt:lpstr>124_Office Theme</vt:lpstr>
      <vt:lpstr>125_Office Theme</vt:lpstr>
      <vt:lpstr>126_Office Theme</vt:lpstr>
      <vt:lpstr>127_Office Theme</vt:lpstr>
      <vt:lpstr>128_Office Theme</vt:lpstr>
      <vt:lpstr>???</vt:lpstr>
      <vt:lpstr>???</vt:lpstr>
      <vt:lpstr>SERVICE</vt:lpstr>
      <vt:lpstr>WHY DO YOU LOVE SERVICE?</vt:lpstr>
      <vt:lpstr>SOME TYPES OF SERVICE</vt:lpstr>
      <vt:lpstr>LETS FACE THE PROBLEM</vt:lpstr>
      <vt:lpstr>SERVICE HOURS</vt:lpstr>
      <vt:lpstr>MEANINGFUL SERVICE</vt:lpstr>
      <vt:lpstr>DURING SERVICE</vt:lpstr>
      <vt:lpstr>QUESTIONS CONTINUED</vt:lpstr>
      <vt:lpstr>AT THE END OF SERVICE</vt:lpstr>
      <vt:lpstr>THE PLANNING PROCESS</vt:lpstr>
      <vt:lpstr>SERVICE PLANNING</vt:lpstr>
      <vt:lpstr>FINDING SERVICE</vt:lpstr>
      <vt:lpstr>Slide 13</vt:lpstr>
      <vt:lpstr>Slide 14</vt:lpstr>
      <vt:lpstr>Slide 15</vt:lpstr>
      <vt:lpstr>What are Training Conferences?</vt:lpstr>
      <vt:lpstr>What are Leadership Workshops?</vt:lpstr>
      <vt:lpstr>The Right Time...Leadership Workshops</vt:lpstr>
      <vt:lpstr>Topic Ideas</vt:lpstr>
      <vt:lpstr>Topic Ideas (cont.)</vt:lpstr>
      <vt:lpstr>Outstanding Members…They’re EVERYWHERE</vt:lpstr>
      <vt:lpstr>You truly become a great leader when...</vt:lpstr>
      <vt:lpstr>Who to Ask?</vt:lpstr>
      <vt:lpstr>Planning</vt:lpstr>
      <vt:lpstr>Slide 25</vt:lpstr>
      <vt:lpstr>Slide 26</vt:lpstr>
      <vt:lpstr>Slide 27</vt:lpstr>
      <vt:lpstr>Slide 28</vt:lpstr>
      <vt:lpstr>Slide 29</vt:lpstr>
      <vt:lpstr>Slide 30</vt:lpstr>
      <vt:lpstr>Slide 31</vt:lpstr>
      <vt:lpstr>Slide 32</vt:lpstr>
      <vt:lpstr>Possible Music During DCON</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EFFECTIVE EVENT PLANNING</vt:lpstr>
      <vt:lpstr>Event Request Form</vt:lpstr>
      <vt:lpstr>Invent IT</vt:lpstr>
      <vt:lpstr>Do IT Right the first time…get help</vt:lpstr>
      <vt:lpstr>ADvertise IT / FLYERS</vt:lpstr>
      <vt:lpstr>ADvertise IT / SOCIAL MEDIA</vt:lpstr>
      <vt:lpstr>Tips for SUCCESS</vt:lpstr>
      <vt:lpstr>Questions? Go for it.</vt:lpstr>
      <vt:lpstr>Slide 55</vt:lpstr>
      <vt:lpstr>The Social Media</vt:lpstr>
      <vt:lpstr>Slide 57</vt:lpstr>
      <vt:lpstr>Slide 58</vt:lpstr>
      <vt:lpstr>Slide 59</vt:lpstr>
      <vt:lpstr>Slide 60</vt:lpstr>
      <vt:lpstr>Slide 61</vt:lpstr>
      <vt:lpstr>Slide 62</vt:lpstr>
      <vt:lpstr>Slide 63</vt:lpstr>
      <vt:lpstr>Webinars</vt:lpstr>
      <vt:lpstr>What is a webinar???</vt:lpstr>
      <vt:lpstr>Slide 66</vt:lpstr>
      <vt:lpstr>Advantages</vt:lpstr>
      <vt:lpstr>Slide 68</vt:lpstr>
      <vt:lpstr>Slide 69</vt:lpstr>
      <vt:lpstr>Slide 70</vt:lpstr>
      <vt:lpstr>Slide 71</vt:lpstr>
      <vt:lpstr>Slide 72</vt:lpstr>
      <vt:lpstr>Slide 73</vt:lpstr>
      <vt:lpstr>Effective Workshops</vt:lpstr>
      <vt:lpstr>Slide 75</vt:lpstr>
      <vt:lpstr>Slide 76</vt:lpstr>
      <vt:lpstr>Slide 77</vt:lpstr>
      <vt:lpstr>Slide 78</vt:lpstr>
      <vt:lpstr>Slide 79</vt:lpstr>
      <vt:lpstr>Slide 80</vt:lpstr>
      <vt:lpstr>Slide 81</vt:lpstr>
      <vt:lpstr>Slide 82</vt:lpstr>
      <vt:lpstr>Slide 83</vt:lpstr>
      <vt:lpstr>Slide 84</vt:lpstr>
      <vt:lpstr>Slide 85</vt:lpstr>
      <vt:lpstr>MEMBERSHIP/DUES DRIVE</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Got Questions?</vt:lpstr>
      <vt:lpstr>Slide 106</vt:lpstr>
      <vt:lpstr>Club Bylaws</vt:lpstr>
      <vt:lpstr>Objectives</vt:lpstr>
      <vt:lpstr>Did you know?</vt:lpstr>
      <vt:lpstr>Club Bylaws and Policies</vt:lpstr>
      <vt:lpstr>Advantages</vt:lpstr>
      <vt:lpstr>What Do Club Bylaws Contain That Is Useful?</vt:lpstr>
      <vt:lpstr>More Information</vt:lpstr>
      <vt:lpstr>Where Can I Obtain A Copy Of My Club’s Bylaws?</vt:lpstr>
      <vt:lpstr>Slide 115</vt:lpstr>
      <vt:lpstr>What Is An Agreement To Serve Form?</vt:lpstr>
      <vt:lpstr>Advantages</vt:lpstr>
      <vt:lpstr>Leadership Development is the Goal</vt:lpstr>
      <vt:lpstr>Questions</vt:lpstr>
      <vt:lpstr>How to Implement The Agreement To Serve Annually</vt:lpstr>
      <vt:lpstr>How to remove a Club Officer?</vt:lpstr>
      <vt:lpstr>Slide 122</vt:lpstr>
      <vt:lpstr>Contact Information</vt:lpstr>
      <vt:lpstr>Slide 124</vt:lpstr>
      <vt:lpstr>The Kiwanis Family Overview</vt:lpstr>
      <vt:lpstr>Table of Contents</vt:lpstr>
      <vt:lpstr>K- Kids</vt:lpstr>
      <vt:lpstr>*Terrific Kids*</vt:lpstr>
      <vt:lpstr>*Bring Up Grades (BUG)*</vt:lpstr>
      <vt:lpstr>Builders Club</vt:lpstr>
      <vt:lpstr>Key Leader</vt:lpstr>
      <vt:lpstr>KIWIN’S</vt:lpstr>
      <vt:lpstr>Circle K</vt:lpstr>
      <vt:lpstr>Aktion Club</vt:lpstr>
      <vt:lpstr>Kiwanis International</vt:lpstr>
      <vt:lpstr>Kiwanis One Day</vt:lpstr>
      <vt:lpstr>Thank You for Listening</vt:lpstr>
      <vt:lpstr>Slide 138</vt:lpstr>
      <vt:lpstr>Co-Sponsorships</vt:lpstr>
      <vt:lpstr>What is Co-Sponsorship?</vt:lpstr>
      <vt:lpstr>Steps to Co-Sponsoring</vt:lpstr>
      <vt:lpstr>Steps to Co-Sponsoring</vt:lpstr>
      <vt:lpstr>Steps to Co-Sponsoring</vt:lpstr>
      <vt:lpstr>Steps to Co-Sponsoring</vt:lpstr>
      <vt:lpstr>Steps to Co-Sponsoring</vt:lpstr>
      <vt:lpstr>Steps to Co-Sponsoring</vt:lpstr>
      <vt:lpstr>Steps to Co-Sponsoring</vt:lpstr>
      <vt:lpstr>Steps to Co-Sponsoring</vt:lpstr>
      <vt:lpstr>Reminders!</vt:lpstr>
      <vt:lpstr>Resources</vt:lpstr>
      <vt:lpstr>Thanks for Listening!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Jonhny Pham</dc:creator>
  <cp:lastModifiedBy>Elijah Kang</cp:lastModifiedBy>
  <cp:revision>73</cp:revision>
  <dcterms:created xsi:type="dcterms:W3CDTF">2010-07-18T08:24:25Z</dcterms:created>
  <dcterms:modified xsi:type="dcterms:W3CDTF">2011-08-09T05:48:40Z</dcterms:modified>
</cp:coreProperties>
</file>